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0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agricultura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agricultura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0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0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agricultura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agricultura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¿Crees que la </a:t>
            </a:r>
            <a:r>
              <a:rPr b="1" sz="2000">
                <a:solidFill>
                  <a:srgbClr val="7030A0"/>
                </a:solidFill>
              </a:rPr>
              <a:t>abolición</a:t>
            </a:r>
            <a:r>
              <a:rPr b="1" sz="2000"/>
              <a:t> fue una decisión fácil para los tejanos?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abolición</a:t>
            </a:r>
            <a:r>
              <a:rPr i="1"/>
              <a:t> (fue/no fue) una decisión fácil para Texas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4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0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¿Crees que 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fue una decisión fácil para los tejanos?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(fue/no fue) una decisión fácil para Texas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abolicionista/abolicionista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abolicionista/abolicionista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abolicionista/abolicionista.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0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abolicionista/abolicionista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4e00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abolicionista/abolicionista...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abolicionista/abolicionista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abolicionista/abolicionista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abolición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abolición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agricultura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abolición</a:t>
            </a:r>
            <a:r>
              <a:rPr i="1"/>
              <a:t> (fue/no fue) una decisión fácil para Texas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4e00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abolicionista/abolicionista.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¿Crees que la abolición fue una decisión fácil para los tejanos? ¿Por qué o por qué no?</a:t>
            </a:r>
            <a:r>
              <a:t>
</a:t>
            </a:r>
            <a:r>
              <a:rPr i="1"/>
              <a:t>Creo que la abolición (fue/no fue) una decisión fácil para Texas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4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4e0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¿Crees que la </a:t>
            </a:r>
            <a:r>
              <a:rPr b="1" sz="2800">
                <a:solidFill>
                  <a:srgbClr val="7030A0"/>
                </a:solidFill>
              </a:rPr>
              <a:t>abolición</a:t>
            </a:r>
            <a:r>
              <a:rPr b="1" sz="2800"/>
              <a:t> fue una decisión fácil para los tejanos?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4e00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0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0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4e00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abolición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