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406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during the </a:t>
            </a:r>
            <a:r>
              <a:rPr b="1">
                <a:solidFill>
                  <a:srgbClr val="7030A0"/>
                </a:solidFill>
              </a:rPr>
              <a:t>Dust Bowl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a:t>
            </a:r>
            <a:r>
              <a:rPr b="1">
                <a:solidFill>
                  <a:srgbClr val="7030A0"/>
                </a:solidFill>
              </a:rPr>
              <a:t>Dust Bowl</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2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a:t>
            </a:r>
            <a:r>
              <a:rPr b="1">
                <a:solidFill>
                  <a:srgbClr val="7030A0"/>
                </a:solidFill>
              </a:rPr>
              <a:t>Manifest Destiny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Manifest Destiny</a:t>
            </a:r>
            <a:r>
              <a:t> was...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402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406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Dust Bowl</a:t>
            </a:r>
            <a:r>
              <a:t> related to </a:t>
            </a:r>
            <a:r>
              <a:rPr b="1">
                <a:solidFill>
                  <a:srgbClr val="7030A0"/>
                </a:solidFill>
              </a:rPr>
              <a:t>Manifest Destiny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Dust Bowl</a:t>
            </a:r>
            <a:r>
              <a:t> was related to </a:t>
            </a:r>
            <a:r>
              <a:rPr b="1">
                <a:solidFill>
                  <a:srgbClr val="7030A0"/>
                </a:solidFill>
              </a:rPr>
              <a:t>Manifest Destiny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physical regions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Physical regions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a:t>
            </a:r>
            <a:r>
              <a:rPr b="1" sz="2000">
                <a:solidFill>
                  <a:srgbClr val="7030A0"/>
                </a:solidFill>
              </a:rPr>
              <a:t>physical regions</a:t>
            </a:r>
            <a:r>
              <a:rPr b="1" sz="2000"/>
              <a:t> of Texas contributed to the </a:t>
            </a:r>
            <a:r>
              <a:rPr b="1" sz="2000">
                <a:solidFill>
                  <a:srgbClr val="7030A0"/>
                </a:solidFill>
              </a:rPr>
              <a:t>Dust Bowl</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physical regions</a:t>
            </a:r>
            <a:r>
              <a:rPr i="1"/>
              <a:t> of Texas contributed to the </a:t>
            </a:r>
            <a:r>
              <a:rPr b="1" sz="2000" i="1">
                <a:solidFill>
                  <a:srgbClr val="7030A0"/>
                </a:solidFill>
              </a:rPr>
              <a:t>Dust Bowl</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406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4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4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6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a:t>
            </a:r>
            <a:r>
              <a:rPr b="1">
                <a:solidFill>
                  <a:srgbClr val="7030A0"/>
                </a:solidFill>
              </a:rPr>
              <a:t>physical regions</a:t>
            </a:r>
            <a:r>
              <a:t> of Texas contributed to the </a:t>
            </a:r>
            <a:r>
              <a:rPr b="1">
                <a:solidFill>
                  <a:srgbClr val="7030A0"/>
                </a:solidFill>
              </a:rPr>
              <a:t>Dust Bowl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physical regions</a:t>
            </a:r>
            <a:r>
              <a:t> of Texas contributed to the </a:t>
            </a:r>
            <a:r>
              <a:rPr b="1">
                <a:solidFill>
                  <a:srgbClr val="7030A0"/>
                </a:solidFill>
              </a:rPr>
              <a:t>Dust Bowl</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Dust Bowl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Dust Bowl</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Dust Bowl.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Dust Bowl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402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403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Dust Bowl...</a:t>
            </a:r>
            <a:r>
              <a:rPr i="1"/>
              <a:t>
From this visual, I can infer… </a:t>
            </a:r>
            <a:r>
              <a:rPr i="0"/>
              <a:t>(use </a:t>
            </a:r>
            <a:r>
              <a:rPr b="1">
                <a:solidFill>
                  <a:srgbClr val="7030A0"/>
                </a:solidFill>
              </a:rPr>
              <a:t>Dust Bowl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Dust Bowl</a:t>
            </a:r>
            <a:r>
              <a:t>.
Include 3-5 other vocabulary words in your paragraph. You may include the following stems:​
</a:t>
            </a:r>
            <a:r>
              <a:rPr i="1"/>
              <a:t>•   During the </a:t>
            </a:r>
            <a:r>
              <a:rPr i="1" b="1">
                <a:solidFill>
                  <a:srgbClr val="7030A0"/>
                </a:solidFill>
              </a:rPr>
              <a:t>Dust Bowl</a:t>
            </a:r>
            <a:r>
              <a:rPr i="1"/>
              <a:t>, ...
</a:t>
            </a:r>
            <a:r>
              <a:rPr i="1"/>
              <a:t>•   The </a:t>
            </a:r>
            <a:r>
              <a:rPr i="1" b="1">
                <a:solidFill>
                  <a:srgbClr val="7030A0"/>
                </a:solidFill>
              </a:rPr>
              <a:t>Dust Bowl</a:t>
            </a:r>
            <a:r>
              <a:rPr i="1"/>
              <a:t> was related to </a:t>
            </a:r>
            <a:r>
              <a:rPr i="1" b="1">
                <a:solidFill>
                  <a:srgbClr val="7030A0"/>
                </a:solidFill>
              </a:rPr>
              <a:t>Manifest Destiny</a:t>
            </a:r>
            <a:r>
              <a:rPr i="1"/>
              <a:t> because...
</a:t>
            </a:r>
            <a:r>
              <a:rPr i="1"/>
              <a:t>•   I think the </a:t>
            </a:r>
            <a:r>
              <a:rPr i="1" b="1">
                <a:solidFill>
                  <a:srgbClr val="7030A0"/>
                </a:solidFill>
              </a:rPr>
              <a:t>physical regions</a:t>
            </a:r>
            <a:r>
              <a:rPr i="1"/>
              <a:t> of Texas contributed to the </a:t>
            </a:r>
            <a:r>
              <a:rPr i="1" b="1">
                <a:solidFill>
                  <a:srgbClr val="7030A0"/>
                </a:solidFill>
              </a:rPr>
              <a:t>Dust Bowl</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406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Dust Bowl.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physical regions of Texas contributed to the Dust Bowl?</a:t>
            </a:r>
            <a:r>
              <a:t>
</a:t>
            </a:r>
            <a:r>
              <a:rPr i="1"/>
              <a:t>I think the physical regions of Texas contributed to the Dust Bowl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406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402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403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the </a:t>
            </a:r>
            <a:r>
              <a:rPr b="1" sz="2800">
                <a:solidFill>
                  <a:srgbClr val="7030A0"/>
                </a:solidFill>
              </a:rPr>
              <a:t>physical regions</a:t>
            </a:r>
            <a:r>
              <a:rPr b="1" sz="2800"/>
              <a:t> of Texas contributed to the </a:t>
            </a:r>
            <a:r>
              <a:rPr b="1" sz="2800">
                <a:solidFill>
                  <a:srgbClr val="7030A0"/>
                </a:solidFill>
              </a:rPr>
              <a:t>Dust Bowl</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406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4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403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6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2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