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image" Target="../media/image56.png"/><Relationship Id="rId1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59.png"/><Relationship Id="rId24" Type="http://schemas.openxmlformats.org/officeDocument/2006/relationships/image" Target="../media/image6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2.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2.xml"/><Relationship Id="rId8" Type="http://schemas.openxmlformats.org/officeDocument/2006/relationships/image" Target="../media/image64.png"/><Relationship Id="rId9" Type="http://schemas.openxmlformats.org/officeDocument/2006/relationships/image" Target="../media/image46.png"/><Relationship Id="rId10" Type="http://schemas.openxmlformats.org/officeDocument/2006/relationships/image" Target="../media/image5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4058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climate</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Climate</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402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are </a:t>
            </a:r>
            <a:r>
              <a:rPr b="1">
                <a:solidFill>
                  <a:srgbClr val="7030A0"/>
                </a:solidFill>
              </a:rPr>
              <a:t>geographic factors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Geographic factors</a:t>
            </a:r>
            <a:r>
              <a:t> are...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4020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4058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climate</a:t>
            </a:r>
            <a:r>
              <a:t> related to </a:t>
            </a:r>
            <a:r>
              <a:rPr b="1">
                <a:solidFill>
                  <a:srgbClr val="7030A0"/>
                </a:solidFill>
              </a:rPr>
              <a:t>geographic factors</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Climate</a:t>
            </a:r>
            <a:r>
              <a:t> is related to </a:t>
            </a:r>
            <a:r>
              <a:rPr b="1">
                <a:solidFill>
                  <a:srgbClr val="7030A0"/>
                </a:solidFill>
              </a:rPr>
              <a:t>geographic factors</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4039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86537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settlement</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settlement</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non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might Texas&amp;#39; </a:t>
            </a:r>
            <a:r>
              <a:rPr b="1" sz="2000">
                <a:solidFill>
                  <a:srgbClr val="7030A0"/>
                </a:solidFill>
              </a:rPr>
              <a:t>climate</a:t>
            </a:r>
            <a:r>
              <a:rPr b="1" sz="2000"/>
              <a:t> have influenced where early Texans chose to live and build </a:t>
            </a:r>
            <a:r>
              <a:rPr b="1" sz="2000">
                <a:solidFill>
                  <a:srgbClr val="7030A0"/>
                </a:solidFill>
              </a:rPr>
              <a:t>settlements</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I think Texas&amp;#39; </a:t>
            </a:r>
            <a:r>
              <a:rPr b="1" sz="2000" i="1">
                <a:solidFill>
                  <a:srgbClr val="7030A0"/>
                </a:solidFill>
              </a:rPr>
              <a:t>climate</a:t>
            </a:r>
            <a:r>
              <a:rPr i="1"/>
              <a:t> influenced early Texans on where to live and build </a:t>
            </a:r>
            <a:r>
              <a:rPr b="1" sz="2000" i="1">
                <a:solidFill>
                  <a:srgbClr val="7030A0"/>
                </a:solidFill>
              </a:rPr>
              <a:t>settlements</a:t>
            </a:r>
            <a:r>
              <a:rPr i="1"/>
              <a:t>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oc4058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oc4020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oc4039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sz="1800"/>
              <a:t>How ready are you to answer this question, in complete sentences, using the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4058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23444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might Texas&amp;#39; </a:t>
            </a:r>
            <a:r>
              <a:rPr b="1">
                <a:solidFill>
                  <a:srgbClr val="7030A0"/>
                </a:solidFill>
              </a:rPr>
              <a:t>climate</a:t>
            </a:r>
            <a:r>
              <a:t> have influenced where early Texans chose to live and build </a:t>
            </a:r>
            <a:r>
              <a:rPr b="1">
                <a:solidFill>
                  <a:srgbClr val="7030A0"/>
                </a:solidFill>
              </a:rPr>
              <a:t>settlements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Texas&amp;#39; </a:t>
            </a:r>
            <a:r>
              <a:rPr b="1">
                <a:solidFill>
                  <a:srgbClr val="7030A0"/>
                </a:solidFill>
              </a:rPr>
              <a:t>climate</a:t>
            </a:r>
            <a:r>
              <a:t> influenced early Texans on where to live and build </a:t>
            </a:r>
            <a:r>
              <a:rPr b="1">
                <a:solidFill>
                  <a:srgbClr val="7030A0"/>
                </a:solidFill>
              </a:rPr>
              <a:t>settlements</a:t>
            </a:r>
            <a:r>
              <a:t> because...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499616"/>
            <a:ext cx="5678424" cy="4800600"/>
          </a:xfrm>
          <a:prstGeom prst="rect">
            <a:avLst/>
          </a:prstGeom>
          <a:noFill/>
        </p:spPr>
        <p:txBody>
          <a:bodyPr wrap="square" anchor="ctr">
            <a:spAutoFit/>
          </a:bodyPr>
          <a:lstStyle/>
          <a:p>
            <a:pPr algn="l"/>
            <a:r>
              <a:rPr sz="2000"/>
              <a:t/>
            </a:r>
            <a:r>
              <a:rPr b="1" sz="2000"/>
              <a:t>•   Draw it!</a:t>
            </a:r>
            <a:r>
              <a:rPr sz="2000"/>
              <a:t>
Have students draw the vocabulary word and label it with key lesson terms to build understanding and reinforce academic vocabulary.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sz="2000"/>
              <a:t/>
            </a:r>
            <a:r>
              <a:rPr b="1" sz="2000"/>
              <a:t>•   Vocab Connection Web</a:t>
            </a:r>
            <a:r>
              <a:rPr sz="2000"/>
              <a:t>
Have students make connections to other words in this unit, or other words in previous units. Excellent as a unit review!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5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it!</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climate</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7492">
                <a:solidFill>
                  <a:srgbClr val="7030A0"/>
                </a:solidFill>
              </a:defRPr>
            </a:pPr>
            <a:r>
              <a:t>climate</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5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climate.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58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405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405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58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climate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oc4020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Soc4039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5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climate...</a:t>
            </a:r>
            <a:r>
              <a:rPr i="1"/>
              <a:t>
From this visual, I can infer… </a:t>
            </a:r>
            <a:r>
              <a:rPr i="0"/>
              <a:t>(use </a:t>
            </a:r>
            <a:r>
              <a:rPr b="1">
                <a:solidFill>
                  <a:srgbClr val="7030A0"/>
                </a:solidFill>
              </a:rPr>
              <a:t>climate</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5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5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climate</a:t>
            </a:r>
            <a:r>
              <a:t>.
Include 3-5 other vocabulary words in your paragraph. You may include the following stems:​
</a:t>
            </a:r>
            <a:r>
              <a:rPr i="1"/>
              <a:t>•   </a:t>
            </a:r>
            <a:r>
              <a:rPr i="1" b="1">
                <a:solidFill>
                  <a:srgbClr val="7030A0"/>
                </a:solidFill>
              </a:rPr>
              <a:t>Climate</a:t>
            </a:r>
            <a:r>
              <a:rPr i="1"/>
              <a:t> is...
</a:t>
            </a:r>
            <a:r>
              <a:rPr i="1"/>
              <a:t>•   </a:t>
            </a:r>
            <a:r>
              <a:rPr i="1" b="1">
                <a:solidFill>
                  <a:srgbClr val="7030A0"/>
                </a:solidFill>
              </a:rPr>
              <a:t>Climate</a:t>
            </a:r>
            <a:r>
              <a:rPr i="1"/>
              <a:t> is related to </a:t>
            </a:r>
            <a:r>
              <a:rPr i="1" b="1">
                <a:solidFill>
                  <a:srgbClr val="7030A0"/>
                </a:solidFill>
              </a:rPr>
              <a:t>geographic factors</a:t>
            </a:r>
            <a:r>
              <a:rPr i="1"/>
              <a:t> because...
</a:t>
            </a:r>
            <a:r>
              <a:rPr i="1"/>
              <a:t>•   I think Texas&amp;#39; </a:t>
            </a:r>
            <a:r>
              <a:rPr i="1" b="1">
                <a:solidFill>
                  <a:srgbClr val="7030A0"/>
                </a:solidFill>
              </a:rPr>
              <a:t>climate</a:t>
            </a:r>
            <a:r>
              <a:rPr i="1"/>
              <a:t> influenced early Texans on where to live and build </a:t>
            </a:r>
            <a:r>
              <a:rPr i="1" b="1">
                <a:solidFill>
                  <a:srgbClr val="7030A0"/>
                </a:solidFill>
              </a:rPr>
              <a:t>settlements</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Have students </a:t>
            </a:r>
            <a:r>
              <a:rPr b="1" sz="1800"/>
              <a:t>echo new vocabulary words</a:t>
            </a:r>
            <a:r>
              <a:rPr sz="1800"/>
              <a:t> after you, pronouncing them </a:t>
            </a:r>
            <a:r>
              <a:rPr b="1" sz="1800"/>
              <a:t>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4058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climate.</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might Texas&amp;#39; climate have influenced where early Texans chose to live and build settlements?</a:t>
            </a:r>
            <a:r>
              <a:t>
</a:t>
            </a:r>
            <a:r>
              <a:rPr i="1"/>
              <a:t>I think Texas&amp;#39; climate influenced early Texans on where to live and build settlements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oc4058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Soc4020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Soc4039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7"/>
          <a:stretch>
            <a:fillRect/>
          </a:stretch>
        </p:blipFill>
        <p:spPr>
          <a:xfrm>
            <a:off x="7360920" y="2075688"/>
            <a:ext cx="1199803" cy="689956"/>
          </a:xfrm>
          <a:prstGeom prst="rect">
            <a:avLst/>
          </a:prstGeom>
        </p:spPr>
      </p:pic>
      <p:pic>
        <p:nvPicPr>
          <p:cNvPr id="12" name="Picture 11" descr="bracket.png"/>
          <p:cNvPicPr>
            <a:picLocks noChangeAspect="1"/>
          </p:cNvPicPr>
          <p:nvPr/>
        </p:nvPicPr>
        <p:blipFill>
          <a:blip r:embed="rId8"/>
          <a:stretch>
            <a:fillRect/>
          </a:stretch>
        </p:blipFill>
        <p:spPr>
          <a:xfrm>
            <a:off x="5888736" y="2039112"/>
            <a:ext cx="969264" cy="758952"/>
          </a:xfrm>
          <a:prstGeom prst="rect">
            <a:avLst/>
          </a:prstGeom>
        </p:spPr>
      </p:pic>
      <p:pic>
        <p:nvPicPr>
          <p:cNvPr id="13" name="Picture 12" descr="noun-write-1439720.png"/>
          <p:cNvPicPr>
            <a:picLocks noChangeAspect="1"/>
          </p:cNvPicPr>
          <p:nvPr/>
        </p:nvPicPr>
        <p:blipFill>
          <a:blip r:embed="rId9"/>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907024" cy="585216"/>
          </a:xfrm>
          <a:prstGeom prst="rect">
            <a:avLst/>
          </a:prstGeom>
          <a:noFill/>
        </p:spPr>
        <p:txBody>
          <a:bodyPr wrap="square">
            <a:spAutoFit/>
          </a:bodyPr>
          <a:lstStyle/>
          <a:p>
            <a:r>
              <a:rPr b="1" sz="2800"/>
              <a:t>How might Texas&amp;#39; </a:t>
            </a:r>
            <a:r>
              <a:rPr b="1" sz="2800">
                <a:solidFill>
                  <a:srgbClr val="7030A0"/>
                </a:solidFill>
              </a:rPr>
              <a:t>climate</a:t>
            </a:r>
            <a:r>
              <a:rPr b="1" sz="2800"/>
              <a:t> have influenced where early Texans chose to live and build </a:t>
            </a:r>
            <a:r>
              <a:rPr b="1" sz="2800">
                <a:solidFill>
                  <a:srgbClr val="7030A0"/>
                </a:solidFill>
              </a:rPr>
              <a:t>settlements</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oc4058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oc4020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oc4039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405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402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403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