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population distribution</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Population distribution</a:t>
            </a:r>
            <a:r>
              <a:t> is related to </a:t>
            </a:r>
            <a:r>
              <a:rPr b="1">
                <a:solidFill>
                  <a:srgbClr val="7030A0"/>
                </a:solidFill>
              </a:rPr>
              <a:t>geographic data</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can you conclude from the </a:t>
            </a:r>
            <a:r>
              <a:rPr b="1" sz="2000">
                <a:solidFill>
                  <a:srgbClr val="7030A0"/>
                </a:solidFill>
              </a:rPr>
              <a:t>population distribution</a:t>
            </a:r>
            <a:r>
              <a:rPr b="1" sz="2000"/>
              <a:t> represented on this map of Texas? How do you know that?</a:t>
            </a:r>
          </a:p>
        </p:txBody>
      </p:sp>
      <p:sp>
        <p:nvSpPr>
          <p:cNvPr id="5" name="TextBox 4"/>
          <p:cNvSpPr txBox="1"/>
          <p:nvPr/>
        </p:nvSpPr>
        <p:spPr>
          <a:xfrm>
            <a:off x="0" y="1490472"/>
            <a:ext cx="5751576" cy="923544"/>
          </a:xfrm>
          <a:prstGeom prst="rect">
            <a:avLst/>
          </a:prstGeom>
          <a:noFill/>
        </p:spPr>
        <p:txBody>
          <a:bodyPr wrap="square">
            <a:spAutoFit/>
          </a:bodyPr>
          <a:lstStyle/>
          <a:p>
            <a:r>
              <a:rPr i="1"/>
              <a:t>From the </a:t>
            </a:r>
            <a:r>
              <a:rPr b="1" sz="2000" i="1">
                <a:solidFill>
                  <a:srgbClr val="7030A0"/>
                </a:solidFill>
              </a:rPr>
              <a:t>population distribution</a:t>
            </a:r>
            <a:r>
              <a:rPr i="1"/>
              <a:t> on this map, I can conclude that...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can you conclude from the </a:t>
            </a:r>
            <a:r>
              <a:rPr b="1">
                <a:solidFill>
                  <a:srgbClr val="7030A0"/>
                </a:solidFill>
              </a:rPr>
              <a:t>population distribution</a:t>
            </a:r>
            <a:r>
              <a:t> represented on this map of Texas? How do you know that?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From the </a:t>
            </a:r>
            <a:r>
              <a:rPr b="1">
                <a:solidFill>
                  <a:srgbClr val="7030A0"/>
                </a:solidFill>
              </a:rPr>
              <a:t>population distribution</a:t>
            </a:r>
            <a:r>
              <a:t> on this map, I can conclude that...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population distribution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population distribution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population distribution.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population distribution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1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population distribution...</a:t>
            </a:r>
            <a:r>
              <a:rPr i="1"/>
              <a:t>
From this visual, I can infer… </a:t>
            </a:r>
            <a:r>
              <a:rPr i="0"/>
              <a:t>(use </a:t>
            </a:r>
            <a:r>
              <a:rPr b="1">
                <a:solidFill>
                  <a:srgbClr val="7030A0"/>
                </a:solidFill>
              </a:rPr>
              <a:t>population distribution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population distribution</a:t>
            </a:r>
            <a:r>
              <a:t>.
Include 3-5 other vocabulary words in your paragraph. You may include the following stems:​
</a:t>
            </a:r>
            <a:r>
              <a:rPr i="1"/>
              <a:t>•   </a:t>
            </a:r>
            <a:r>
              <a:rPr i="1" b="1">
                <a:solidFill>
                  <a:srgbClr val="7030A0"/>
                </a:solidFill>
              </a:rPr>
              <a:t>Population distribution</a:t>
            </a:r>
            <a:r>
              <a:rPr i="1"/>
              <a:t> is...
</a:t>
            </a:r>
            <a:r>
              <a:rPr i="1"/>
              <a:t>•   </a:t>
            </a:r>
            <a:r>
              <a:rPr i="1" b="1">
                <a:solidFill>
                  <a:srgbClr val="7030A0"/>
                </a:solidFill>
              </a:rPr>
              <a:t>Population distribution</a:t>
            </a:r>
            <a:r>
              <a:rPr i="1"/>
              <a:t> is related to </a:t>
            </a:r>
            <a:r>
              <a:rPr i="1" b="1">
                <a:solidFill>
                  <a:srgbClr val="7030A0"/>
                </a:solidFill>
              </a:rPr>
              <a:t>geographic data</a:t>
            </a:r>
            <a:r>
              <a:rPr i="1"/>
              <a:t> because...
</a:t>
            </a:r>
            <a:r>
              <a:rPr i="1"/>
              <a:t>•   From the </a:t>
            </a:r>
            <a:r>
              <a:rPr i="1" b="1">
                <a:solidFill>
                  <a:srgbClr val="7030A0"/>
                </a:solidFill>
              </a:rPr>
              <a:t>population distribution</a:t>
            </a:r>
            <a:r>
              <a:rPr i="1"/>
              <a:t> on this map, I can conclude that...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population distribution.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can you conclude from the population distribution represented on this map of Texas? How do you know that?</a:t>
            </a:r>
            <a:r>
              <a:t>
</a:t>
            </a:r>
            <a:r>
              <a:rPr i="1"/>
              <a:t>From the population distribution on this map, I can conclude that...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can you conclude from the </a:t>
            </a:r>
            <a:r>
              <a:rPr b="1" sz="2800">
                <a:solidFill>
                  <a:srgbClr val="7030A0"/>
                </a:solidFill>
              </a:rPr>
              <a:t>population distribution</a:t>
            </a:r>
            <a:r>
              <a:rPr b="1" sz="2800"/>
              <a:t> represented on this map of Texas? How do you know that?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population distribution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Population distribution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