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2.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2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mapping elements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Mapping elements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geographic data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data</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1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2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mapping elements</a:t>
            </a:r>
            <a:r>
              <a:t> related to </a:t>
            </a:r>
            <a:r>
              <a:rPr b="1">
                <a:solidFill>
                  <a:srgbClr val="7030A0"/>
                </a:solidFill>
              </a:rPr>
              <a:t>geographic data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Mapping elements</a:t>
            </a:r>
            <a:r>
              <a:t> are related to </a:t>
            </a:r>
            <a:r>
              <a:rPr b="1">
                <a:solidFill>
                  <a:srgbClr val="7030A0"/>
                </a:solidFill>
              </a:rPr>
              <a:t>geographic data</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geographic data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data</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1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2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mapping elements</a:t>
            </a:r>
            <a:r>
              <a:t> related to </a:t>
            </a:r>
            <a:r>
              <a:rPr b="1">
                <a:solidFill>
                  <a:srgbClr val="7030A0"/>
                </a:solidFill>
              </a:rPr>
              <a:t>geographic data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Mapping elements</a:t>
            </a:r>
            <a:r>
              <a:t> are related to </a:t>
            </a:r>
            <a:r>
              <a:rPr b="1">
                <a:solidFill>
                  <a:srgbClr val="7030A0"/>
                </a:solidFill>
              </a:rPr>
              <a:t>geographic data</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geographic data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data</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a:t>
            </a:r>
            <a:r>
              <a:rPr b="1" sz="2000">
                <a:solidFill>
                  <a:srgbClr val="7030A0"/>
                </a:solidFill>
              </a:rPr>
              <a:t>mapping elements</a:t>
            </a:r>
            <a:r>
              <a:rPr b="1" sz="2000"/>
              <a:t> help you understand </a:t>
            </a:r>
            <a:r>
              <a:rPr b="1" sz="2000">
                <a:solidFill>
                  <a:srgbClr val="7030A0"/>
                </a:solidFill>
              </a:rPr>
              <a:t>geographic data</a:t>
            </a:r>
            <a:r>
              <a:rPr b="1" sz="2000"/>
              <a:t> on a map?</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Mapping elements</a:t>
            </a:r>
            <a:r>
              <a:rPr i="1"/>
              <a:t> help me understand </a:t>
            </a:r>
            <a:r>
              <a:rPr b="1" sz="2000" i="1">
                <a:solidFill>
                  <a:srgbClr val="7030A0"/>
                </a:solidFill>
              </a:rPr>
              <a:t>geographic data</a:t>
            </a:r>
            <a:r>
              <a:rPr i="1"/>
              <a:t> on a map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2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401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4019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2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mapping elements</a:t>
            </a:r>
            <a:r>
              <a:t> help you understand </a:t>
            </a:r>
            <a:r>
              <a:rPr b="1">
                <a:solidFill>
                  <a:srgbClr val="7030A0"/>
                </a:solidFill>
              </a:rPr>
              <a:t>geographic data</a:t>
            </a:r>
            <a:r>
              <a:t> on a map?</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Mapping elements</a:t>
            </a:r>
            <a:r>
              <a:t> help me understand </a:t>
            </a:r>
            <a:r>
              <a:rPr b="1">
                <a:solidFill>
                  <a:srgbClr val="7030A0"/>
                </a:solidFill>
              </a:rPr>
              <a:t>geographic data</a:t>
            </a:r>
            <a:r>
              <a:t> on a map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mapping elements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mapping elements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mapping elements.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mapping elements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1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4019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mapping elements...</a:t>
            </a:r>
            <a:r>
              <a:rPr i="1"/>
              <a:t>
From this visual, I can infer… </a:t>
            </a:r>
            <a:r>
              <a:rPr i="0"/>
              <a:t>(use </a:t>
            </a:r>
            <a:r>
              <a:rPr b="1">
                <a:solidFill>
                  <a:srgbClr val="7030A0"/>
                </a:solidFill>
              </a:rPr>
              <a:t>mapping elements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mapping elements</a:t>
            </a:r>
            <a:r>
              <a:t>.
Include 3-5 other vocabulary words in your paragraph. You may include the following stems:​
</a:t>
            </a:r>
            <a:r>
              <a:rPr i="1"/>
              <a:t>•   </a:t>
            </a:r>
            <a:r>
              <a:rPr i="1" b="1">
                <a:solidFill>
                  <a:srgbClr val="7030A0"/>
                </a:solidFill>
              </a:rPr>
              <a:t>Mapping elements</a:t>
            </a:r>
            <a:r>
              <a:rPr i="1"/>
              <a:t> are...
</a:t>
            </a:r>
            <a:r>
              <a:rPr i="1"/>
              <a:t>•   </a:t>
            </a:r>
            <a:r>
              <a:rPr i="1" b="1">
                <a:solidFill>
                  <a:srgbClr val="7030A0"/>
                </a:solidFill>
              </a:rPr>
              <a:t>Mapping elements</a:t>
            </a:r>
            <a:r>
              <a:rPr i="1"/>
              <a:t> are related to </a:t>
            </a:r>
            <a:r>
              <a:rPr i="1" b="1">
                <a:solidFill>
                  <a:srgbClr val="7030A0"/>
                </a:solidFill>
              </a:rPr>
              <a:t>geographic data</a:t>
            </a:r>
            <a:r>
              <a:rPr i="1"/>
              <a:t> because...
</a:t>
            </a:r>
            <a:r>
              <a:rPr i="1"/>
              <a:t>•   </a:t>
            </a:r>
            <a:r>
              <a:rPr i="1" b="1">
                <a:solidFill>
                  <a:srgbClr val="7030A0"/>
                </a:solidFill>
              </a:rPr>
              <a:t>Mapping elements</a:t>
            </a:r>
            <a:r>
              <a:rPr i="1"/>
              <a:t> help me understand </a:t>
            </a:r>
            <a:r>
              <a:rPr i="1" b="1">
                <a:solidFill>
                  <a:srgbClr val="7030A0"/>
                </a:solidFill>
              </a:rPr>
              <a:t>geographic data</a:t>
            </a:r>
            <a:r>
              <a:rPr i="1"/>
              <a:t> on a map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2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mapping elements.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mapping elements help you understand geographic data on a map?</a:t>
            </a:r>
            <a:r>
              <a:t>
</a:t>
            </a:r>
            <a:r>
              <a:rPr i="1"/>
              <a:t>Mapping elements help me understand geographic data on a map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2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oc401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oc4019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do </a:t>
            </a:r>
            <a:r>
              <a:rPr b="1" sz="2800">
                <a:solidFill>
                  <a:srgbClr val="7030A0"/>
                </a:solidFill>
              </a:rPr>
              <a:t>mapping elements</a:t>
            </a:r>
            <a:r>
              <a:rPr b="1" sz="2800"/>
              <a:t> help you understand </a:t>
            </a:r>
            <a:r>
              <a:rPr b="1" sz="2800">
                <a:solidFill>
                  <a:srgbClr val="7030A0"/>
                </a:solidFill>
              </a:rPr>
              <a:t>geographic data</a:t>
            </a:r>
            <a:r>
              <a:rPr b="1" sz="2800"/>
              <a:t> on a map?</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2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401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4019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