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agriculture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Agriculture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agriculture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a:t>
            </a:r>
            <a:r>
              <a:rPr b="1">
                <a:solidFill>
                  <a:srgbClr val="7030A0"/>
                </a:solidFill>
              </a:rPr>
              <a:t>agriculture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agriculture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 related to </a:t>
            </a:r>
            <a:r>
              <a:rPr b="1">
                <a:solidFill>
                  <a:srgbClr val="7030A0"/>
                </a:solidFill>
              </a:rPr>
              <a:t>agriculture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think </a:t>
            </a:r>
            <a:r>
              <a:rPr b="1">
                <a:solidFill>
                  <a:srgbClr val="7030A0"/>
                </a:solidFill>
              </a:rPr>
              <a:t>abolition</a:t>
            </a:r>
            <a:r>
              <a:t> was an easy decision for Texans?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(was/was not) and easy decision for Texas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abolition/abolitionist.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abolition/abolitionist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0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abolition/abolitionist...</a:t>
            </a:r>
            <a:r>
              <a:rPr i="1"/>
              <a:t>
From this visual, I can infer… </a:t>
            </a:r>
            <a:r>
              <a:rPr i="0"/>
              <a:t>(use </a:t>
            </a:r>
            <a:r>
              <a:rPr b="1">
                <a:solidFill>
                  <a:srgbClr val="7030A0"/>
                </a:solidFill>
              </a:rPr>
              <a:t>abolition/abolitionist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abolition/abolitionist</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a:t>
            </a:r>
            <a:r>
              <a:rPr i="1" b="1">
                <a:solidFill>
                  <a:srgbClr val="7030A0"/>
                </a:solidFill>
              </a:rPr>
              <a:t>agriculture</a:t>
            </a:r>
            <a:r>
              <a:rPr i="1"/>
              <a:t> because...
</a:t>
            </a:r>
            <a:r>
              <a:rPr i="1"/>
              <a:t>•   I think </a:t>
            </a:r>
            <a:r>
              <a:rPr i="1" b="1">
                <a:solidFill>
                  <a:srgbClr val="7030A0"/>
                </a:solidFill>
              </a:rPr>
              <a:t>abolition</a:t>
            </a:r>
            <a:r>
              <a:rPr i="1"/>
              <a:t> (was/was not) and easy decision for Texas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4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abolition/abolitionist.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abolition related to the agriculture?</a:t>
            </a:r>
            <a:r>
              <a:t>
</a:t>
            </a:r>
            <a:r>
              <a:rPr i="1"/>
              <a:t>Abolition is related to agriculture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Do you think abolition was an easy decision for Texans?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