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5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occurred during the </a:t>
            </a:r>
            <a:r>
              <a:rPr b="1">
                <a:solidFill>
                  <a:srgbClr val="7030A0"/>
                </a:solidFill>
              </a:rPr>
              <a:t>Boston Tea Party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During the </a:t>
            </a:r>
            <a:r>
              <a:rPr b="1">
                <a:solidFill>
                  <a:srgbClr val="7030A0"/>
                </a:solidFill>
              </a:rPr>
              <a:t>Boston Tea Party</a:t>
            </a:r>
            <a:r>
              <a:t>, ...</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5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500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boycott</a:t>
            </a:r>
            <a:r>
              <a:t> related to the </a:t>
            </a:r>
            <a:r>
              <a:rPr b="1">
                <a:solidFill>
                  <a:srgbClr val="7030A0"/>
                </a:solidFill>
              </a:rPr>
              <a:t>Boston Tea Party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boycott</a:t>
            </a:r>
            <a:r>
              <a:t> is related to the </a:t>
            </a:r>
            <a:r>
              <a:rPr b="1">
                <a:solidFill>
                  <a:srgbClr val="7030A0"/>
                </a:solidFill>
              </a:rPr>
              <a:t>Boston Tea Party</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500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boycott</a:t>
            </a:r>
            <a:r>
              <a:t> related to the </a:t>
            </a:r>
            <a:r>
              <a:rPr b="1">
                <a:solidFill>
                  <a:srgbClr val="7030A0"/>
                </a:solidFill>
              </a:rPr>
              <a:t>Boston Tea Party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boycott</a:t>
            </a:r>
            <a:r>
              <a:t> is related to the </a:t>
            </a:r>
            <a:r>
              <a:rPr b="1">
                <a:solidFill>
                  <a:srgbClr val="7030A0"/>
                </a:solidFill>
              </a:rPr>
              <a:t>Boston Tea Party</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500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think are the effects of a </a:t>
            </a:r>
            <a:r>
              <a:rPr b="1">
                <a:solidFill>
                  <a:srgbClr val="7030A0"/>
                </a:solidFill>
              </a:rPr>
              <a:t>boycott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effect of a </a:t>
            </a:r>
            <a:r>
              <a:rPr b="1">
                <a:solidFill>
                  <a:srgbClr val="7030A0"/>
                </a:solidFill>
              </a:rPr>
              <a:t>boycott</a:t>
            </a:r>
            <a:r>
              <a:t> could be...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boycott.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0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0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0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0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boycott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oc5005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boycott...</a:t>
            </a:r>
            <a:r>
              <a:rPr i="1"/>
              <a:t>
From this visual, I can infer… </a:t>
            </a:r>
            <a:r>
              <a:rPr i="0"/>
              <a:t>(use </a:t>
            </a:r>
            <a:r>
              <a:rPr b="1">
                <a:solidFill>
                  <a:srgbClr val="7030A0"/>
                </a:solidFill>
              </a:rPr>
              <a:t>boycott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0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boycott</a:t>
            </a:r>
            <a:r>
              <a:t>.
Include 3-5 other vocabulary words in your paragraph. You may include the following stems:​
</a:t>
            </a:r>
            <a:r>
              <a:rPr i="1"/>
              <a:t>•   A </a:t>
            </a:r>
            <a:r>
              <a:rPr i="1" b="1">
                <a:solidFill>
                  <a:srgbClr val="7030A0"/>
                </a:solidFill>
              </a:rPr>
              <a:t>boycott</a:t>
            </a:r>
            <a:r>
              <a:rPr i="1"/>
              <a:t> is...
</a:t>
            </a:r>
            <a:r>
              <a:rPr i="1"/>
              <a:t>•   A </a:t>
            </a:r>
            <a:r>
              <a:rPr i="1" b="1">
                <a:solidFill>
                  <a:srgbClr val="7030A0"/>
                </a:solidFill>
              </a:rPr>
              <a:t>boycott</a:t>
            </a:r>
            <a:r>
              <a:rPr i="1"/>
              <a:t> is related to the </a:t>
            </a:r>
            <a:r>
              <a:rPr i="1" b="1">
                <a:solidFill>
                  <a:srgbClr val="7030A0"/>
                </a:solidFill>
              </a:rPr>
              <a:t>Boston Tea Party</a:t>
            </a:r>
            <a:r>
              <a:rPr i="1"/>
              <a:t> because...
</a:t>
            </a:r>
            <a:r>
              <a:rPr i="1"/>
              <a:t>•   One effect of a </a:t>
            </a:r>
            <a:r>
              <a:rPr i="1" b="1">
                <a:solidFill>
                  <a:srgbClr val="7030A0"/>
                </a:solidFill>
              </a:rPr>
              <a:t>boycott</a:t>
            </a:r>
            <a:r>
              <a:rPr i="1"/>
              <a:t> could be...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oc5006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boycott.</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do you think are the effects of a boycott?</a:t>
            </a:r>
            <a:r>
              <a:t>
</a:t>
            </a:r>
            <a:r>
              <a:rPr i="1"/>
              <a:t>One effect of a boycott could be...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oc5006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5005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do you think are the effects of a boycott?</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oc5006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5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0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500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boycott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boycott</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