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9.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4.xml"/><Relationship Id="rId8"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30.png"/><Relationship Id="rId6" Type="http://schemas.openxmlformats.org/officeDocument/2006/relationships/image" Target="../media/image10.png"/><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image" Target="../media/image44.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Buddhists are often opposed to violence?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Buddhists are often opposed to violence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Buddhism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Buddhism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Buddhism...</a:t>
            </a:r>
            <a:r>
              <a:t>
From this visual, I can infer… (use </a:t>
            </a:r>
            <a:r>
              <a:rPr b="1">
                <a:solidFill>
                  <a:srgbClr val="7030A0"/>
                </a:solidFill>
              </a:rPr>
              <a:t>Buddhism</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Buddhism</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605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Buddhism.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Buddhists are often opposed to violence?</a:t>
            </a:r>
            <a:r>
              <a:t>
</a:t>
            </a:r>
            <a:r>
              <a:rPr i="1"/>
              <a:t>I think Buddhists are often opposed to violence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pacman.png"/>
          <p:cNvPicPr>
            <a:picLocks noChangeAspect="1"/>
          </p:cNvPicPr>
          <p:nvPr/>
        </p:nvPicPr>
        <p:blipFill>
          <a:blip r:embed="rId4"/>
          <a:stretch>
            <a:fillRect/>
          </a:stretch>
        </p:blipFill>
        <p:spPr>
          <a:xfrm>
            <a:off x="7360920" y="2075688"/>
            <a:ext cx="1199803" cy="689956"/>
          </a:xfrm>
          <a:prstGeom prst="rect">
            <a:avLst/>
          </a:prstGeom>
        </p:spPr>
      </p:pic>
      <p:pic>
        <p:nvPicPr>
          <p:cNvPr id="9" name="Picture 8" descr="bracket.png"/>
          <p:cNvPicPr>
            <a:picLocks noChangeAspect="1"/>
          </p:cNvPicPr>
          <p:nvPr/>
        </p:nvPicPr>
        <p:blipFill>
          <a:blip r:embed="rId5"/>
          <a:stretch>
            <a:fillRect/>
          </a:stretch>
        </p:blipFill>
        <p:spPr>
          <a:xfrm>
            <a:off x="5888736" y="2039112"/>
            <a:ext cx="969264" cy="758952"/>
          </a:xfrm>
          <a:prstGeom prst="rect">
            <a:avLst/>
          </a:prstGeom>
        </p:spPr>
      </p:pic>
      <p:pic>
        <p:nvPicPr>
          <p:cNvPr id="10" name="Picture 9" descr="noun-write-1439720.png"/>
          <p:cNvPicPr>
            <a:picLocks noChangeAspect="1"/>
          </p:cNvPicPr>
          <p:nvPr/>
        </p:nvPicPr>
        <p:blipFill>
          <a:blip r:embed="rId6"/>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Buddhists are often opposed to violence?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ignal_horizontal.png"/>
          <p:cNvPicPr>
            <a:picLocks noChangeAspect="1"/>
          </p:cNvPicPr>
          <p:nvPr/>
        </p:nvPicPr>
        <p:blipFill>
          <a:blip r:embed="rId4"/>
          <a:stretch>
            <a:fillRect/>
          </a:stretch>
        </p:blipFill>
        <p:spPr>
          <a:xfrm>
            <a:off x="2441448" y="5486400"/>
            <a:ext cx="6633556" cy="1277389"/>
          </a:xfrm>
          <a:prstGeom prst="rect">
            <a:avLst/>
          </a:prstGeom>
        </p:spPr>
      </p:pic>
      <p:pic>
        <p:nvPicPr>
          <p:cNvPr id="8" name="Picture 7" descr="green_b_1.png"/>
          <p:cNvPicPr>
            <a:picLocks noChangeAspect="1"/>
          </p:cNvPicPr>
          <p:nvPr/>
        </p:nvPicPr>
        <p:blipFill>
          <a:blip r:embed="rId5"/>
          <a:stretch>
            <a:fillRect/>
          </a:stretch>
        </p:blipFill>
        <p:spPr>
          <a:xfrm>
            <a:off x="3328416" y="5495544"/>
            <a:ext cx="498763" cy="404552"/>
          </a:xfrm>
          <a:prstGeom prst="rect">
            <a:avLst/>
          </a:prstGeom>
        </p:spPr>
      </p:pic>
      <p:pic>
        <p:nvPicPr>
          <p:cNvPr id="9" name="Picture 8" descr="green_b_2.png"/>
          <p:cNvPicPr>
            <a:picLocks noChangeAspect="1"/>
          </p:cNvPicPr>
          <p:nvPr/>
        </p:nvPicPr>
        <p:blipFill>
          <a:blip r:embed="rId6"/>
          <a:stretch>
            <a:fillRect/>
          </a:stretch>
        </p:blipFill>
        <p:spPr>
          <a:xfrm>
            <a:off x="6995160" y="5541264"/>
            <a:ext cx="313112" cy="313112"/>
          </a:xfrm>
          <a:prstGeom prst="rect">
            <a:avLst/>
          </a:prstGeom>
        </p:spPr>
      </p:pic>
      <p:pic>
        <p:nvPicPr>
          <p:cNvPr id="10" name="Picture 9" descr="green_b_3.png"/>
          <p:cNvPicPr>
            <a:picLocks noChangeAspect="1"/>
          </p:cNvPicPr>
          <p:nvPr/>
        </p:nvPicPr>
        <p:blipFill>
          <a:blip r:embed="rId7"/>
          <a:stretch>
            <a:fillRect/>
          </a:stretch>
        </p:blipFill>
        <p:spPr>
          <a:xfrm>
            <a:off x="3346704" y="6208776"/>
            <a:ext cx="795250" cy="543098"/>
          </a:xfrm>
          <a:prstGeom prst="rect">
            <a:avLst/>
          </a:prstGeom>
        </p:spPr>
      </p:pic>
      <p:pic>
        <p:nvPicPr>
          <p:cNvPr id="11" name="Picture 10" descr="green_b_4.png"/>
          <p:cNvPicPr>
            <a:picLocks noChangeAspect="1"/>
          </p:cNvPicPr>
          <p:nvPr/>
        </p:nvPicPr>
        <p:blipFill>
          <a:blip r:embed="rId8"/>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the beliefs of </a:t>
            </a:r>
            <a:r>
              <a:rPr b="1">
                <a:solidFill>
                  <a:srgbClr val="7030A0"/>
                </a:solidFill>
              </a:rPr>
              <a:t>Buddhism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beliefs of </a:t>
            </a:r>
            <a:r>
              <a:rPr b="1">
                <a:solidFill>
                  <a:srgbClr val="7030A0"/>
                </a:solidFill>
              </a:rPr>
              <a:t>Buddhism</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Buddhism</a:t>
            </a:r>
            <a:r>
              <a:t> different from Shintoism?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rPr b="1">
                <a:solidFill>
                  <a:srgbClr val="7030A0"/>
                </a:solidFill>
              </a:rPr>
              <a:t>Buddhism</a:t>
            </a:r>
            <a:r>
              <a:t> is different from Shintoism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