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mission of the </a:t>
            </a:r>
            <a:r>
              <a:rPr b="1">
                <a:solidFill>
                  <a:srgbClr val="7030A0"/>
                </a:solidFill>
              </a:rPr>
              <a:t>Daughters of Liberty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mission of the </a:t>
            </a:r>
            <a:r>
              <a:rPr b="1">
                <a:solidFill>
                  <a:srgbClr val="7030A0"/>
                </a:solidFill>
              </a:rPr>
              <a:t>Daughters of Liberty</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2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boycott</a:t>
            </a:r>
            <a:r>
              <a:t> related to the </a:t>
            </a:r>
            <a:r>
              <a:rPr b="1">
                <a:solidFill>
                  <a:srgbClr val="7030A0"/>
                </a:solidFill>
              </a:rPr>
              <a:t>Daughters of Liberty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boycott</a:t>
            </a:r>
            <a:r>
              <a:t> is related to the </a:t>
            </a:r>
            <a:r>
              <a:rPr b="1">
                <a:solidFill>
                  <a:srgbClr val="7030A0"/>
                </a:solidFill>
              </a:rPr>
              <a:t>Daughters of Liberty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boycott</a:t>
            </a:r>
            <a:r>
              <a:t> related to the </a:t>
            </a:r>
            <a:r>
              <a:rPr b="1">
                <a:solidFill>
                  <a:srgbClr val="7030A0"/>
                </a:solidFill>
              </a:rPr>
              <a:t>Daughters of Liberty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boycott</a:t>
            </a:r>
            <a:r>
              <a:t> is related to the </a:t>
            </a:r>
            <a:r>
              <a:rPr b="1">
                <a:solidFill>
                  <a:srgbClr val="7030A0"/>
                </a:solidFill>
              </a:rPr>
              <a:t>Daughters of Liberty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one advantage of </a:t>
            </a:r>
            <a:r>
              <a:rPr b="1">
                <a:solidFill>
                  <a:srgbClr val="7030A0"/>
                </a:solidFill>
              </a:rPr>
              <a:t>boycott</a:t>
            </a:r>
            <a:r>
              <a:t>s over other kinds of protests?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advantage of </a:t>
            </a:r>
            <a:r>
              <a:rPr b="1">
                <a:solidFill>
                  <a:srgbClr val="7030A0"/>
                </a:solidFill>
              </a:rPr>
              <a:t>boycott</a:t>
            </a:r>
            <a:r>
              <a:t>s over other kinds of protests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boycott.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boycott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03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boycott...</a:t>
            </a:r>
            <a:r>
              <a:rPr i="1"/>
              <a:t>
From this visual, I can infer… </a:t>
            </a:r>
            <a:r>
              <a:rPr i="0"/>
              <a:t>(use </a:t>
            </a:r>
            <a:r>
              <a:rPr b="1">
                <a:solidFill>
                  <a:srgbClr val="7030A0"/>
                </a:solidFill>
              </a:rPr>
              <a:t>boycott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boycott</a:t>
            </a:r>
            <a:r>
              <a:t>.
Include 3-5 other vocabulary words in your paragraph. You may include the following stems:​
</a:t>
            </a:r>
            <a:r>
              <a:rPr i="1"/>
              <a:t>•   </a:t>
            </a:r>
            <a:r>
              <a:rPr i="1" b="1">
                <a:solidFill>
                  <a:srgbClr val="7030A0"/>
                </a:solidFill>
              </a:rPr>
              <a:t>Boycotting</a:t>
            </a:r>
            <a:r>
              <a:rPr i="1"/>
              <a:t> means...
</a:t>
            </a:r>
            <a:r>
              <a:rPr i="1"/>
              <a:t>•   A </a:t>
            </a:r>
            <a:r>
              <a:rPr i="1" b="1">
                <a:solidFill>
                  <a:srgbClr val="7030A0"/>
                </a:solidFill>
              </a:rPr>
              <a:t>boycott</a:t>
            </a:r>
            <a:r>
              <a:rPr i="1"/>
              <a:t> is related to the </a:t>
            </a:r>
            <a:r>
              <a:rPr i="1" b="1">
                <a:solidFill>
                  <a:srgbClr val="7030A0"/>
                </a:solidFill>
              </a:rPr>
              <a:t>Daughters of Liberty</a:t>
            </a:r>
            <a:r>
              <a:rPr i="1"/>
              <a:t> because...
</a:t>
            </a:r>
            <a:r>
              <a:rPr i="1"/>
              <a:t>•   One advantage of </a:t>
            </a:r>
            <a:r>
              <a:rPr i="1" b="1">
                <a:solidFill>
                  <a:srgbClr val="7030A0"/>
                </a:solidFill>
              </a:rPr>
              <a:t>boycott</a:t>
            </a:r>
            <a:r>
              <a:rPr i="1"/>
              <a:t>s over other kinds of protests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802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boycott.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one advantage of boycotts over other kinds of protests?</a:t>
            </a:r>
            <a:r>
              <a:t>
</a:t>
            </a:r>
            <a:r>
              <a:rPr i="1"/>
              <a:t>One advantage of boycotts over other kinds of protests is...</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802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one advantage of boycotts over other kinds of protests?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802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2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boycotting</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Boycotting</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