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4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mapping elements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Mapping elements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compass rose</a:t>
            </a:r>
            <a:r>
              <a:t> related to </a:t>
            </a:r>
            <a:r>
              <a:rPr b="1">
                <a:solidFill>
                  <a:srgbClr val="7030A0"/>
                </a:solidFill>
              </a:rPr>
              <a:t>mapping elements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compass rose</a:t>
            </a:r>
            <a:r>
              <a:t> is related to </a:t>
            </a:r>
            <a:r>
              <a:rPr b="1">
                <a:solidFill>
                  <a:srgbClr val="7030A0"/>
                </a:solidFill>
              </a:rPr>
              <a:t>mapping elements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4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compass rose</a:t>
            </a:r>
            <a:r>
              <a:t> related to </a:t>
            </a:r>
            <a:r>
              <a:rPr b="1">
                <a:solidFill>
                  <a:srgbClr val="7030A0"/>
                </a:solidFill>
              </a:rPr>
              <a:t>mapping elements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compass rose</a:t>
            </a:r>
            <a:r>
              <a:t> is related to </a:t>
            </a:r>
            <a:r>
              <a:rPr b="1">
                <a:solidFill>
                  <a:srgbClr val="7030A0"/>
                </a:solidFill>
              </a:rPr>
              <a:t>mapping elements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4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Using the </a:t>
            </a:r>
            <a:r>
              <a:rPr b="1">
                <a:solidFill>
                  <a:srgbClr val="7030A0"/>
                </a:solidFill>
              </a:rPr>
              <a:t>compass rose</a:t>
            </a:r>
            <a:r>
              <a:t> on this map, where would you say is the best area in Texas to set up a new wind turbine?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Using the </a:t>
            </a:r>
            <a:r>
              <a:rPr b="1">
                <a:solidFill>
                  <a:srgbClr val="7030A0"/>
                </a:solidFill>
              </a:rPr>
              <a:t>compass rose</a:t>
            </a:r>
            <a:r>
              <a:t> on this map, I would say the best area in Texas to set up a new wind turbine would be...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compass rose.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compass rose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402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compass rose...</a:t>
            </a:r>
            <a:r>
              <a:rPr i="1"/>
              <a:t>
From this visual, I can infer… </a:t>
            </a:r>
            <a:r>
              <a:rPr i="0"/>
              <a:t>(use </a:t>
            </a:r>
            <a:r>
              <a:rPr b="1">
                <a:solidFill>
                  <a:srgbClr val="7030A0"/>
                </a:solidFill>
              </a:rPr>
              <a:t>compass rose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compass rose</a:t>
            </a:r>
            <a:r>
              <a:t>.
Include 3-5 other vocabulary words in your paragraph. You may include the following stems:​
</a:t>
            </a:r>
            <a:r>
              <a:rPr i="1"/>
              <a:t>•   A </a:t>
            </a:r>
            <a:r>
              <a:rPr i="1" b="1">
                <a:solidFill>
                  <a:srgbClr val="7030A0"/>
                </a:solidFill>
              </a:rPr>
              <a:t>compass rose</a:t>
            </a:r>
            <a:r>
              <a:rPr i="1"/>
              <a:t> is...
</a:t>
            </a:r>
            <a:r>
              <a:rPr i="1"/>
              <a:t>•   A </a:t>
            </a:r>
            <a:r>
              <a:rPr i="1" b="1">
                <a:solidFill>
                  <a:srgbClr val="7030A0"/>
                </a:solidFill>
              </a:rPr>
              <a:t>compass rose</a:t>
            </a:r>
            <a:r>
              <a:rPr i="1"/>
              <a:t> is related to </a:t>
            </a:r>
            <a:r>
              <a:rPr i="1" b="1">
                <a:solidFill>
                  <a:srgbClr val="7030A0"/>
                </a:solidFill>
              </a:rPr>
              <a:t>mapping elements</a:t>
            </a:r>
            <a:r>
              <a:rPr i="1"/>
              <a:t> because...
</a:t>
            </a:r>
            <a:r>
              <a:rPr i="1"/>
              <a:t>•   Using the </a:t>
            </a:r>
            <a:r>
              <a:rPr i="1" b="1">
                <a:solidFill>
                  <a:srgbClr val="7030A0"/>
                </a:solidFill>
              </a:rPr>
              <a:t>compass rose</a:t>
            </a:r>
            <a:r>
              <a:rPr i="1"/>
              <a:t> on this map, I would say the best area in Texas to set up a new wind turbine would be...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4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compass rose.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Using the compass rose on this map, where would you say is the best area in Texas to set up a new wind turbine?</a:t>
            </a:r>
            <a:r>
              <a:t>
</a:t>
            </a:r>
            <a:r>
              <a:rPr i="1"/>
              <a:t>Using the compass rose on this map, I would say the best area in Texas to set up a new wind turbine would be...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4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Using the compass rose on this map, where would you say is the best area in Texas to set up a new wind turbine?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4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compass rose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compass rose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