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28.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5.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57.png"/><Relationship Id="rId9" Type="http://schemas.openxmlformats.org/officeDocument/2006/relationships/image" Target="../media/image45.png"/><Relationship Id="rId10" Type="http://schemas.openxmlformats.org/officeDocument/2006/relationships/image" Target="../media/image49.png"/><Relationship Id="rId11"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2.png"/><Relationship Id="rId9" Type="http://schemas.openxmlformats.org/officeDocument/2006/relationships/image" Target="../media/image34.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7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800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a:t>
            </a:r>
            <a:r>
              <a:rPr b="1">
                <a:solidFill>
                  <a:srgbClr val="7030A0"/>
                </a:solidFill>
              </a:rPr>
              <a:t>abolition</a:t>
            </a:r>
            <a:r>
              <a:t> mean?</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Abolition</a:t>
            </a:r>
            <a:r>
              <a:t> means...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was the mission of the </a:t>
            </a:r>
            <a:r>
              <a:rPr b="1">
                <a:solidFill>
                  <a:srgbClr val="7030A0"/>
                </a:solidFill>
              </a:rPr>
              <a:t>American Anti-Slavery Society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mission of the </a:t>
            </a:r>
            <a:r>
              <a:rPr b="1">
                <a:solidFill>
                  <a:srgbClr val="7030A0"/>
                </a:solidFill>
              </a:rPr>
              <a:t>American Anti-Slavery Society</a:t>
            </a:r>
            <a:r>
              <a:t> was...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8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800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were </a:t>
            </a:r>
            <a:r>
              <a:rPr b="1">
                <a:solidFill>
                  <a:srgbClr val="7030A0"/>
                </a:solidFill>
              </a:rPr>
              <a:t>abolitionists</a:t>
            </a:r>
            <a:r>
              <a:t> related to the </a:t>
            </a:r>
            <a:r>
              <a:rPr b="1">
                <a:solidFill>
                  <a:srgbClr val="7030A0"/>
                </a:solidFill>
              </a:rPr>
              <a:t>American Anti-Slavery Society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Abolitionists</a:t>
            </a:r>
            <a:r>
              <a:t> were related to the </a:t>
            </a:r>
            <a:r>
              <a:rPr b="1">
                <a:solidFill>
                  <a:srgbClr val="7030A0"/>
                </a:solidFill>
              </a:rPr>
              <a:t>American Anti-Slavery Society</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0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were </a:t>
            </a:r>
            <a:r>
              <a:rPr b="1">
                <a:solidFill>
                  <a:srgbClr val="7030A0"/>
                </a:solidFill>
              </a:rPr>
              <a:t>abolitionists</a:t>
            </a:r>
            <a:r>
              <a:t> related to the </a:t>
            </a:r>
            <a:r>
              <a:rPr b="1">
                <a:solidFill>
                  <a:srgbClr val="7030A0"/>
                </a:solidFill>
              </a:rPr>
              <a:t>American Anti-Slavery Society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Abolitionists</a:t>
            </a:r>
            <a:r>
              <a:t> were related to the </a:t>
            </a:r>
            <a:r>
              <a:rPr b="1">
                <a:solidFill>
                  <a:srgbClr val="7030A0"/>
                </a:solidFill>
              </a:rPr>
              <a:t>American Anti-Slavery Society</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11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slavery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Slavery</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7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legislative branch</a:t>
            </a:r>
            <a:r>
              <a:t> composed of?</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legislative branch</a:t>
            </a:r>
            <a:r>
              <a:t> is composed of...</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0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Congress</a:t>
            </a:r>
            <a:r>
              <a:t> took so long to </a:t>
            </a:r>
            <a:r>
              <a:rPr b="1">
                <a:solidFill>
                  <a:srgbClr val="7030A0"/>
                </a:solidFill>
              </a:rPr>
              <a:t>abolish</a:t>
            </a:r>
            <a:r>
              <a:t> </a:t>
            </a:r>
            <a:r>
              <a:rPr b="1">
                <a:solidFill>
                  <a:srgbClr val="7030A0"/>
                </a:solidFill>
              </a:rPr>
              <a:t>slavery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Congress</a:t>
            </a:r>
            <a:r>
              <a:t> took so long to </a:t>
            </a:r>
            <a:r>
              <a:rPr b="1">
                <a:solidFill>
                  <a:srgbClr val="7030A0"/>
                </a:solidFill>
              </a:rPr>
              <a:t>abolish</a:t>
            </a:r>
            <a:r>
              <a:t> </a:t>
            </a:r>
            <a:r>
              <a:rPr b="1">
                <a:solidFill>
                  <a:srgbClr val="7030A0"/>
                </a:solidFill>
              </a:rPr>
              <a:t>slavery</a:t>
            </a:r>
            <a:r>
              <a:t> 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abolish/abolition/abolitionist.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0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0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abolish/abolition/abolitionist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8005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8116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oc8078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abolish/abolition/abolitionist...</a:t>
            </a:r>
            <a:r>
              <a:rPr i="1"/>
              <a:t>
From this visual, I can infer… </a:t>
            </a:r>
            <a:r>
              <a:rPr i="0"/>
              <a:t>(use </a:t>
            </a:r>
            <a:r>
              <a:rPr b="1">
                <a:solidFill>
                  <a:srgbClr val="7030A0"/>
                </a:solidFill>
              </a:rPr>
              <a:t>abolish/abolition/abolitionist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abolish/abolition/abolitionist</a:t>
            </a:r>
            <a:r>
              <a:t>.
Include 3-5 other vocabulary words in your paragraph. You may include the following stems:​
</a:t>
            </a:r>
            <a:r>
              <a:rPr i="1"/>
              <a:t>•   </a:t>
            </a:r>
            <a:r>
              <a:rPr i="1" b="1">
                <a:solidFill>
                  <a:srgbClr val="7030A0"/>
                </a:solidFill>
              </a:rPr>
              <a:t>Abolition</a:t>
            </a:r>
            <a:r>
              <a:rPr i="1"/>
              <a:t> means...
</a:t>
            </a:r>
            <a:r>
              <a:rPr i="1"/>
              <a:t>•   </a:t>
            </a:r>
            <a:r>
              <a:rPr i="1" b="1">
                <a:solidFill>
                  <a:srgbClr val="7030A0"/>
                </a:solidFill>
              </a:rPr>
              <a:t>Abolitionists</a:t>
            </a:r>
            <a:r>
              <a:rPr i="1"/>
              <a:t> were related to the </a:t>
            </a:r>
            <a:r>
              <a:rPr i="1" b="1">
                <a:solidFill>
                  <a:srgbClr val="7030A0"/>
                </a:solidFill>
              </a:rPr>
              <a:t>American Anti-Slavery Society</a:t>
            </a:r>
            <a:r>
              <a:rPr i="1"/>
              <a:t> because...
</a:t>
            </a:r>
            <a:r>
              <a:rPr i="1"/>
              <a:t>•   I think </a:t>
            </a:r>
            <a:r>
              <a:rPr i="1" b="1">
                <a:solidFill>
                  <a:srgbClr val="7030A0"/>
                </a:solidFill>
              </a:rPr>
              <a:t>Congress</a:t>
            </a:r>
            <a:r>
              <a:rPr i="1"/>
              <a:t> took so long to </a:t>
            </a:r>
            <a:r>
              <a:rPr i="1" b="1">
                <a:solidFill>
                  <a:srgbClr val="7030A0"/>
                </a:solidFill>
              </a:rPr>
              <a:t>abolish</a:t>
            </a:r>
            <a:r>
              <a:rPr i="1"/>
              <a:t> </a:t>
            </a:r>
            <a:r>
              <a:rPr i="1" b="1">
                <a:solidFill>
                  <a:srgbClr val="7030A0"/>
                </a:solidFill>
              </a:rPr>
              <a:t>slavery</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oc8001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abolish/abolition/abolitionist.</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were abolitionists related to the American Anti-Slavery Society?</a:t>
            </a:r>
            <a:r>
              <a:t>
</a:t>
            </a:r>
            <a:r>
              <a:rPr i="1"/>
              <a:t>Abolitionists were related to the American Anti-Slavery Society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800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8005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8116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oc8078w.png"/>
          <p:cNvPicPr>
            <a:picLocks noChangeAspect="1"/>
          </p:cNvPicPr>
          <p:nvPr/>
        </p:nvPicPr>
        <p:blipFill>
          <a:blip r:embed="rId7"/>
          <a:stretch>
            <a:fillRect/>
          </a:stretch>
        </p:blipFill>
        <p:spPr>
          <a:xfrm>
            <a:off x="9144000" y="6858000"/>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075688"/>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039112"/>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Congress took so long to abolish slavery?</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oc800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0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16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oc8078w.png"/>
          <p:cNvPicPr>
            <a:picLocks noChangeAspect="1"/>
          </p:cNvPicPr>
          <p:nvPr/>
        </p:nvPicPr>
        <p:blipFill>
          <a:blip r:embed="rId7"/>
          <a:stretch>
            <a:fillRect/>
          </a:stretch>
        </p:blipFill>
        <p:spPr>
          <a:xfrm>
            <a:off x="9144000" y="6858000"/>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0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11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