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9.png"/><Relationship Id="rId22" Type="http://schemas.openxmlformats.org/officeDocument/2006/relationships/image" Target="../media/image50.png"/><Relationship Id="rId23" Type="http://schemas.openxmlformats.org/officeDocument/2006/relationships/image" Target="../media/image51.png"/><Relationship Id="rId24" Type="http://schemas.openxmlformats.org/officeDocument/2006/relationships/image" Target="../media/image5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3.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4.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0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was the mission of the American Anti-Slavery Society?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mission of the American Anti-Slavery Society was...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00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00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were abolitionists related to the American Anti-Slavery Society?</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Abolitionists were related to the American Anti-Slavery Society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0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were abolitionists related to the American Anti-Slavery Society?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Abolitionists were related to the American Anti-Slavery Society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11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slavery?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Slavery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7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legislative branch composed of?</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legislative branch is composed of...</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0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Congress took so long to abolish slavery?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Congress took so long to abolish slavery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abolish/abolition/abolitionist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0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abolish/abolition/abolitionist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oc8005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abolish/abolition/abolitionist...</a:t>
            </a:r>
            <a:r>
              <a:t>
From this visual, I can infer… (use </a:t>
            </a:r>
            <a:r>
              <a:rPr b="1">
                <a:solidFill>
                  <a:srgbClr val="7030A0"/>
                </a:solidFill>
              </a:rPr>
              <a:t>abolish/abolition/abolitionist</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abolish/abolition/abolitionist</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oc8001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abolish/abolition/abolitionist.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Congress took so long to abolish slavery?</a:t>
            </a:r>
            <a:r>
              <a:t>
</a:t>
            </a:r>
            <a:r>
              <a:rPr i="1"/>
              <a:t>I think Congress took so long to abolish slavery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800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8005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Congress took so long to abolish slavery?</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oc800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00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0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0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00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abolition mean?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Abolition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