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7.xml"/><Relationship Id="rId8" Type="http://schemas.openxmlformats.org/officeDocument/2006/relationships/image" Target="../media/image52.pn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0"/>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4), and that students interact with these objectives in some way (such as in Slide 5).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602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it mean for an ecosystem to have biodiversity?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For an ecosystem to have biodiversity, it means...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602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603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deforestation</a:t>
            </a:r>
            <a:r>
              <a:t> related to biodiversity?</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Deforestation is related to biodiversity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603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deforestation</a:t>
            </a:r>
            <a:r>
              <a:t> related to biodiversity?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Deforestation is related to biodiversity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603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could a government prevent </a:t>
            </a:r>
            <a:r>
              <a:rPr b="1">
                <a:solidFill>
                  <a:srgbClr val="7030A0"/>
                </a:solidFill>
              </a:rPr>
              <a:t>deforestation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government could prevent </a:t>
            </a:r>
            <a:r>
              <a:rPr b="1">
                <a:solidFill>
                  <a:srgbClr val="7030A0"/>
                </a:solidFill>
              </a:rPr>
              <a:t>deforestation</a:t>
            </a:r>
            <a:r>
              <a:t>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3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a:t>
            </a:r>
            <a:r>
              <a:rPr b="1">
                <a:solidFill>
                  <a:srgbClr val="7030A0"/>
                </a:solidFill>
              </a:rPr>
              <a:t>deforestation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603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603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3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0"/>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deforestation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oc6028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3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b="1">
                <a:solidFill>
                  <a:srgbClr val="7030A0"/>
                </a:solidFill>
              </a:rPr>
              <a:t>
deforestation...</a:t>
            </a:r>
            <a:r>
              <a:t>
From this visual, I can infer… (use </a:t>
            </a:r>
            <a:r>
              <a:rPr b="1">
                <a:solidFill>
                  <a:srgbClr val="7030A0"/>
                </a:solidFill>
              </a:rPr>
              <a:t>deforestation</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3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a:t>Also, …</a:t>
            </a:r>
            <a:r>
              <a:rPr sz="1600"/>
              <a:t>
• </a:t>
            </a:r>
            <a:r>
              <a:rPr sz="2400"/>
              <a:t>Additionally, …</a:t>
            </a:r>
            <a:r>
              <a:rPr sz="1600"/>
              <a:t>
• </a:t>
            </a:r>
            <a:r>
              <a:rPr sz="2400"/>
              <a:t>Furthermore, …</a:t>
            </a:r>
            <a:r>
              <a:rPr sz="1600"/>
              <a:t>
• </a:t>
            </a:r>
            <a:r>
              <a:rPr sz="2400"/>
              <a:t>Next, …</a:t>
            </a:r>
            <a:r>
              <a:rPr sz="1600"/>
              <a:t>
• </a:t>
            </a:r>
            <a:r>
              <a:rPr sz="2400"/>
              <a:t>For example, …</a:t>
            </a:r>
            <a:r>
              <a:rPr sz="1600"/>
              <a:t>
• </a:t>
            </a:r>
            <a:r>
              <a:rPr sz="2400"/>
              <a:t>Lastly, …</a:t>
            </a:r>
            <a:r>
              <a:rPr sz="1600"/>
              <a:t>
• </a:t>
            </a:r>
            <a:r>
              <a:rPr sz="2400"/>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l">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l">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l">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l">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l">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l">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l">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l">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l">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l">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l">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l">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l">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l">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l">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l">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3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paragraph describing </a:t>
            </a:r>
            <a:r>
              <a:rPr b="1">
                <a:solidFill>
                  <a:srgbClr val="7030A0"/>
                </a:solidFill>
              </a:rPr>
              <a:t>deforestation</a:t>
            </a:r>
            <a:r>
              <a:t>.
Include 3-5 other vocabulary words in your paragraph.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l"/>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0"/>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nchor="ctr">
            <a:spAutoFit/>
          </a:bodyPr>
          <a:lstStyle/>
          <a:p>
            <a:pPr algn="l"/>
            <a:r>
              <a:rPr sz="2400"/>
              <a:t/>
            </a:r>
            <a:r>
              <a:rPr b="1" sz="2400"/>
              <a:t>5 things you notice in this image.</a:t>
            </a:r>
            <a:r>
              <a:rPr sz="2400"/>
              <a:t>
I notice…
</a:t>
            </a:r>
            <a:r>
              <a:rPr b="1" sz="2400"/>
              <a:t>1 thing you wonder about in this image.</a:t>
            </a:r>
            <a:r>
              <a:rPr sz="2400"/>
              <a:t>
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oc6034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a:t>
            </a:r>
            <a:r>
              <a:rPr b="1">
                <a:solidFill>
                  <a:srgbClr val="800080"/>
                </a:solidFill>
              </a:rPr>
              <a:t>deforestation.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could a government prevent deforestation?</a:t>
            </a:r>
            <a:r>
              <a:t>
</a:t>
            </a:r>
            <a:r>
              <a:rPr i="1"/>
              <a:t>A government could prevent deforestation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6034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6028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could a government prevent deforestation?</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oc603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602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603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602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603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deforestation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Deforestation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