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3.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Gettysburg Address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Gettysburg Address</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6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Battle of Gettysburg</a:t>
            </a:r>
            <a:r>
              <a:t> related to the </a:t>
            </a:r>
            <a:r>
              <a:rPr b="1">
                <a:solidFill>
                  <a:srgbClr val="7030A0"/>
                </a:solidFill>
              </a:rPr>
              <a:t>Gettysburg Address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Battle of Gettysburg</a:t>
            </a:r>
            <a:r>
              <a:t> is related to the </a:t>
            </a:r>
            <a:r>
              <a:rPr b="1">
                <a:solidFill>
                  <a:srgbClr val="7030A0"/>
                </a:solidFill>
              </a:rPr>
              <a:t>Gettysburg Address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was the </a:t>
            </a:r>
            <a:r>
              <a:rPr b="1">
                <a:solidFill>
                  <a:srgbClr val="7030A0"/>
                </a:solidFill>
              </a:rPr>
              <a:t>Battle of Gettysburg</a:t>
            </a:r>
            <a:r>
              <a:t> related to the </a:t>
            </a:r>
            <a:r>
              <a:rPr b="1">
                <a:solidFill>
                  <a:srgbClr val="7030A0"/>
                </a:solidFill>
              </a:rPr>
              <a:t>Gettysburg Address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Battle of Gettysburg</a:t>
            </a:r>
            <a:r>
              <a:t> is related to the </a:t>
            </a:r>
            <a:r>
              <a:rPr b="1">
                <a:solidFill>
                  <a:srgbClr val="7030A0"/>
                </a:solidFill>
              </a:rPr>
              <a:t>Gettysburg Address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Battle of Gettysburg</a:t>
            </a:r>
            <a:r>
              <a:t> affected the Union during the Civil War?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Battle of Gettysburg</a:t>
            </a:r>
            <a:r>
              <a:t> affected the Union during the Civil War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Battle of Gettysburg.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Battle of Gettysburg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6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Battle of Gettysburg...</a:t>
            </a:r>
            <a:r>
              <a:rPr i="1"/>
              <a:t>
From this visual, I can infer… </a:t>
            </a:r>
            <a:r>
              <a:rPr i="0"/>
              <a:t>(use </a:t>
            </a:r>
            <a:r>
              <a:rPr b="1">
                <a:solidFill>
                  <a:srgbClr val="7030A0"/>
                </a:solidFill>
              </a:rPr>
              <a:t>Battle of Gettysburg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Battle of Gettysburg</a:t>
            </a:r>
            <a:r>
              <a:t>.
Include 3-5 other vocabulary words in your paragraph. You may include the following stems:​
</a:t>
            </a:r>
            <a:r>
              <a:rPr i="1"/>
              <a:t>•   In the </a:t>
            </a:r>
            <a:r>
              <a:rPr i="1" b="1">
                <a:solidFill>
                  <a:srgbClr val="7030A0"/>
                </a:solidFill>
              </a:rPr>
              <a:t>Battle of Gettysburg</a:t>
            </a:r>
            <a:r>
              <a:rPr i="1"/>
              <a:t>, ...
</a:t>
            </a:r>
            <a:r>
              <a:rPr i="1"/>
              <a:t>•   The </a:t>
            </a:r>
            <a:r>
              <a:rPr i="1" b="1">
                <a:solidFill>
                  <a:srgbClr val="7030A0"/>
                </a:solidFill>
              </a:rPr>
              <a:t>Battle of Gettysburg</a:t>
            </a:r>
            <a:r>
              <a:rPr i="1"/>
              <a:t> is related to the </a:t>
            </a:r>
            <a:r>
              <a:rPr i="1" b="1">
                <a:solidFill>
                  <a:srgbClr val="7030A0"/>
                </a:solidFill>
              </a:rPr>
              <a:t>Gettysburg Address</a:t>
            </a:r>
            <a:r>
              <a:rPr i="1"/>
              <a:t> because...
</a:t>
            </a:r>
            <a:r>
              <a:rPr i="1"/>
              <a:t>•   I think the </a:t>
            </a:r>
            <a:r>
              <a:rPr i="1" b="1">
                <a:solidFill>
                  <a:srgbClr val="7030A0"/>
                </a:solidFill>
              </a:rPr>
              <a:t>Battle of Gettysburg</a:t>
            </a:r>
            <a:r>
              <a:rPr i="1"/>
              <a:t> affected the Union during the Civil War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801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Battle of Gettysburg.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was the Battle of Gettysburg related to the Gettysburg Address?</a:t>
            </a:r>
            <a:r>
              <a:t>
</a:t>
            </a:r>
            <a:r>
              <a:rPr i="1"/>
              <a:t>The Battle of Gettysburg is related to the Gettysburg Address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1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6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the Battle of Gettysburg affected the Union during the Civil War?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8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6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in the </a:t>
            </a:r>
            <a:r>
              <a:rPr b="1">
                <a:solidFill>
                  <a:srgbClr val="7030A0"/>
                </a:solidFill>
              </a:rPr>
              <a:t>Battle of Gettysburg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the </a:t>
            </a:r>
            <a:r>
              <a:rPr b="1">
                <a:solidFill>
                  <a:srgbClr val="7030A0"/>
                </a:solidFill>
              </a:rPr>
              <a:t>Battle of Gettysburg</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