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7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March on Washington?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March on Washington was to...</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7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7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CORE related to the March on Washington?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CORE was related to the March on Washington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7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was CORE related to the March on Washington?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CORE was related to the March on Washington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7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CORE’s actions were met with White mob violence?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CORE’s actions were met with White mob violence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Congress of Racial Equality (CORE)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Congress of Racial Equality (CORE)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USH07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Congress of Racial Equality (CORE)...</a:t>
            </a:r>
            <a:r>
              <a:t>
From this visual, I can infer… (use </a:t>
            </a:r>
            <a:r>
              <a:rPr b="1">
                <a:solidFill>
                  <a:srgbClr val="7030A0"/>
                </a:solidFill>
              </a:rPr>
              <a:t>Congress of Racial Equality (CORE)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Congress of Racial Equality (CORE)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USH07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Congress of Racial Equality (CORE).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CORE’s actions were met with White mob violence?</a:t>
            </a:r>
            <a:r>
              <a:t>
</a:t>
            </a:r>
            <a:r>
              <a:rPr i="1"/>
              <a:t>I think CORE’s actions were met with White mob violence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USH07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7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CORE’s actions were met with White mob violence?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USH07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7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7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7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did the Congress of Racial Equality do?</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Congress of Racial Equality...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