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were the goals of muckrakers?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goals of muckrakers were...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0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direct election</a:t>
            </a:r>
            <a:r>
              <a:t> of U.S. senators related to muckrakers?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I think a </a:t>
            </a:r>
            <a:r>
              <a:rPr b="1">
                <a:solidFill>
                  <a:srgbClr val="7030A0"/>
                </a:solidFill>
              </a:rPr>
              <a:t>direct election</a:t>
            </a:r>
            <a:r>
              <a:t> helps to prevent government corruption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direct election</a:t>
            </a:r>
            <a:r>
              <a:t> of U.S. senators related to muckrakers?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direct election</a:t>
            </a:r>
            <a:r>
              <a:t> helps to prevent government corruption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a:t>
            </a:r>
            <a:r>
              <a:rPr b="1">
                <a:solidFill>
                  <a:srgbClr val="7030A0"/>
                </a:solidFill>
              </a:rPr>
              <a:t>direct election</a:t>
            </a:r>
            <a:r>
              <a:t> helps to prevent government corruption?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direct election</a:t>
            </a:r>
            <a:r>
              <a:t> helps to prevent government corruption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direct election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direct election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USH01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direct election...</a:t>
            </a:r>
            <a:r>
              <a:t>
From this visual, I can infer… (use </a:t>
            </a:r>
            <a:r>
              <a:rPr b="1">
                <a:solidFill>
                  <a:srgbClr val="7030A0"/>
                </a:solidFill>
              </a:rPr>
              <a:t>direct election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direct election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USH00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direct election.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direct election helps to prevent government corruption?</a:t>
            </a:r>
            <a:r>
              <a:t>
</a:t>
            </a:r>
            <a:r>
              <a:rPr i="1"/>
              <a:t>I think a direct election helps to prevent government corruption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0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1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direct election helps to prevent government corruption?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USH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1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0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a </a:t>
            </a:r>
            <a:r>
              <a:rPr b="1">
                <a:solidFill>
                  <a:srgbClr val="7030A0"/>
                </a:solidFill>
              </a:rPr>
              <a:t>direct election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a </a:t>
            </a:r>
            <a:r>
              <a:rPr b="1">
                <a:solidFill>
                  <a:srgbClr val="7030A0"/>
                </a:solidFill>
              </a:rPr>
              <a:t>direct election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