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2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Pe065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ocurre durante una </a:t>
            </a:r>
            <a:r>
              <a:rPr b="1">
                <a:solidFill>
                  <a:srgbClr val="7030A0"/>
                </a:solidFill>
              </a:rPr>
              <a:t>colisión inelástica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una </a:t>
            </a:r>
            <a:r>
              <a:rPr b="1">
                <a:solidFill>
                  <a:srgbClr val="7030A0"/>
                </a:solidFill>
              </a:rPr>
              <a:t>colisión inelástica</a:t>
            </a:r>
            <a:r>
              <a:t>,...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Pe036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ocurre durante una </a:t>
            </a:r>
            <a:r>
              <a:rPr b="1">
                <a:solidFill>
                  <a:srgbClr val="7030A0"/>
                </a:solidFill>
              </a:rPr>
              <a:t>colisión elástica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una </a:t>
            </a:r>
            <a:r>
              <a:rPr b="1">
                <a:solidFill>
                  <a:srgbClr val="7030A0"/>
                </a:solidFill>
              </a:rPr>
              <a:t>colisión elástica</a:t>
            </a:r>
            <a:r>
              <a:t>,…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Pe036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Pe065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una </a:t>
            </a:r>
            <a:r>
              <a:rPr b="1">
                <a:solidFill>
                  <a:srgbClr val="7030A0"/>
                </a:solidFill>
              </a:rPr>
              <a:t>colisión inelástica</a:t>
            </a:r>
            <a:r>
              <a:t> de una </a:t>
            </a:r>
            <a:r>
              <a:rPr b="1">
                <a:solidFill>
                  <a:srgbClr val="7030A0"/>
                </a:solidFill>
              </a:rPr>
              <a:t>colisión elástica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colisión inelástica</a:t>
            </a:r>
            <a:r>
              <a:t> es diferente de una </a:t>
            </a:r>
            <a:r>
              <a:rPr b="1">
                <a:solidFill>
                  <a:srgbClr val="7030A0"/>
                </a:solidFill>
              </a:rPr>
              <a:t>colisión elástica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Pe002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primera ley de la termodinámica</a:t>
            </a:r>
            <a:r>
              <a:t> establece que…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primera ley de la termodinámica</a:t>
            </a:r>
            <a:r>
              <a:t> establece que…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está relacionada una </a:t>
            </a:r>
            <a:r>
              <a:rPr b="1" sz="2000">
                <a:solidFill>
                  <a:srgbClr val="7030A0"/>
                </a:solidFill>
              </a:rPr>
              <a:t>colisión inelástica</a:t>
            </a:r>
            <a:r>
              <a:rPr b="1" sz="2000"/>
              <a:t> con la </a:t>
            </a:r>
            <a:r>
              <a:rPr b="1" sz="2000">
                <a:solidFill>
                  <a:srgbClr val="7030A0"/>
                </a:solidFill>
              </a:rPr>
              <a:t>ley de conservación de la energía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Una </a:t>
            </a:r>
            <a:r>
              <a:rPr b="1" sz="2000" i="1">
                <a:solidFill>
                  <a:srgbClr val="7030A0"/>
                </a:solidFill>
              </a:rPr>
              <a:t>colisión inelástica</a:t>
            </a:r>
            <a:r>
              <a:rPr i="1"/>
              <a:t> está relacionada con la </a:t>
            </a:r>
            <a:r>
              <a:rPr b="1" sz="2000" i="1">
                <a:solidFill>
                  <a:srgbClr val="7030A0"/>
                </a:solidFill>
              </a:rPr>
              <a:t>ley de conservación de la energía</a:t>
            </a:r>
            <a:r>
              <a:rPr i="1"/>
              <a:t>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Pe06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Pe036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Pe002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Pe065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relacionada una </a:t>
            </a:r>
            <a:r>
              <a:rPr b="1">
                <a:solidFill>
                  <a:srgbClr val="7030A0"/>
                </a:solidFill>
              </a:rPr>
              <a:t>colisión inelástica</a:t>
            </a:r>
            <a:r>
              <a:t> con la </a:t>
            </a:r>
            <a:r>
              <a:rPr b="1">
                <a:solidFill>
                  <a:srgbClr val="7030A0"/>
                </a:solidFill>
              </a:rPr>
              <a:t>ley de conservación de la energía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colisión inelástica</a:t>
            </a:r>
            <a:r>
              <a:t> está relacionada con la </a:t>
            </a:r>
            <a:r>
              <a:rPr b="1">
                <a:solidFill>
                  <a:srgbClr val="7030A0"/>
                </a:solidFill>
              </a:rPr>
              <a:t>ley de conservación de la energía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6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colisión inelástica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colisión inelástica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6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colisión inelástica.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65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Pe065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Pe065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6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colisión inelástica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Pe036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SPe002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6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colisión inelástica...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colisión inelástica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6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6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colisión inelástica</a:t>
            </a:r>
            <a:r>
              <a:t>.
Incluye otras 3-5 palabras de vocabulario en tu párrafo. Puedes incluir los siguientes inicios de oración:​
​</a:t>
            </a:r>
            <a:r>
              <a:rPr i="1"/>
              <a:t>•   Durante una </a:t>
            </a:r>
            <a:r>
              <a:rPr i="1" b="1">
                <a:solidFill>
                  <a:srgbClr val="7030A0"/>
                </a:solidFill>
              </a:rPr>
              <a:t>colisión inelástica</a:t>
            </a:r>
            <a:r>
              <a:rPr i="1"/>
              <a:t>,...
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colisión inelástica</a:t>
            </a:r>
            <a:r>
              <a:rPr i="1"/>
              <a:t> es diferente de una </a:t>
            </a:r>
            <a:r>
              <a:rPr i="1" b="1">
                <a:solidFill>
                  <a:srgbClr val="7030A0"/>
                </a:solidFill>
              </a:rPr>
              <a:t>colisión elástica</a:t>
            </a:r>
            <a:r>
              <a:rPr i="1"/>
              <a:t> porque...
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colisión inelástica</a:t>
            </a:r>
            <a:r>
              <a:rPr i="1"/>
              <a:t> está relacionada con la </a:t>
            </a:r>
            <a:r>
              <a:rPr i="1" b="1">
                <a:solidFill>
                  <a:srgbClr val="7030A0"/>
                </a:solidFill>
              </a:rPr>
              <a:t>ley de conservación de la energía</a:t>
            </a:r>
            <a:r>
              <a:rPr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Pe065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colisión inelástica.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está relacionada una colisión inelástica con la ley de conservación de la energía?</a:t>
            </a:r>
            <a:r>
              <a:t>
</a:t>
            </a:r>
            <a:r>
              <a:rPr i="1"/>
              <a:t>Una colisión inelástica está relacionada con la ley de conservación de la energía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Pe06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SPe036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SPe002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está relacionada una </a:t>
            </a:r>
            <a:r>
              <a:rPr b="1" sz="2800">
                <a:solidFill>
                  <a:srgbClr val="7030A0"/>
                </a:solidFill>
              </a:rPr>
              <a:t>colisión inelástica</a:t>
            </a:r>
            <a:r>
              <a:rPr b="1" sz="2800"/>
              <a:t> con la </a:t>
            </a:r>
            <a:r>
              <a:rPr b="1" sz="2800">
                <a:solidFill>
                  <a:srgbClr val="7030A0"/>
                </a:solidFill>
              </a:rPr>
              <a:t>ley de conservación de la energía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Pe06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Pe036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Pe002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6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3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0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