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4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tipos de </a:t>
            </a:r>
            <a:r>
              <a:rPr b="1">
                <a:solidFill>
                  <a:srgbClr val="7030A0"/>
                </a:solidFill>
              </a:rPr>
              <a:t>radiación</a:t>
            </a:r>
            <a:r>
              <a:t> a lo largo del </a:t>
            </a:r>
            <a:r>
              <a:rPr b="1">
                <a:solidFill>
                  <a:srgbClr val="7030A0"/>
                </a:solidFill>
              </a:rPr>
              <a:t>espectro electromagnético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tipos de </a:t>
            </a:r>
            <a:r>
              <a:rPr b="1">
                <a:solidFill>
                  <a:srgbClr val="7030A0"/>
                </a:solidFill>
              </a:rPr>
              <a:t>radiación</a:t>
            </a:r>
            <a:r>
              <a:t> son ??diferentes en el </a:t>
            </a:r>
            <a:r>
              <a:rPr b="1">
                <a:solidFill>
                  <a:srgbClr val="7030A0"/>
                </a:solidFill>
              </a:rPr>
              <a:t>espectro electromagnético</a:t>
            </a:r>
            <a:r>
              <a:t> en que...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4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4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espectro electromagnético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espectro electromagnético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predices que le ocurriría al electrón de un átomo cuando es golpeado por luz si su </a:t>
            </a:r>
            <a:r>
              <a:rPr b="1" sz="2000">
                <a:solidFill>
                  <a:srgbClr val="7030A0"/>
                </a:solidFill>
              </a:rPr>
              <a:t>espectro de emisión</a:t>
            </a:r>
            <a:r>
              <a:rPr b="1" sz="2000"/>
              <a:t> incluye toda la luz visible?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el </a:t>
            </a:r>
            <a:r>
              <a:rPr b="1" sz="2000" i="1">
                <a:solidFill>
                  <a:srgbClr val="7030A0"/>
                </a:solidFill>
              </a:rPr>
              <a:t>espectro de emisión</a:t>
            </a:r>
            <a:r>
              <a:rPr i="1"/>
              <a:t> de un átomo incluyera toda la luz visible, su electrón respondería al ser golpeado por luz…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4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4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4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predices que le ocurriría al electrón de un átomo cuando es golpeado por luz si su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incluye toda la luz visible?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el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de un átomo incluyera toda la luz visible, su electrón respondería al ser golpeado por luz…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espectro de emisión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espectro de emisión.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4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4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4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espectro de emisión...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espectro de emisión</a:t>
            </a:r>
            <a:r>
              <a:rPr i="1"/>
              <a:t> muestra...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espectro de emisión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espectro electromagnético</a:t>
            </a:r>
            <a:r>
              <a:rPr i="1"/>
              <a:t> porque...
</a:t>
            </a:r>
            <a:r>
              <a:rPr i="1"/>
              <a:t>•   Si el </a:t>
            </a:r>
            <a:r>
              <a:rPr i="1" b="1">
                <a:solidFill>
                  <a:srgbClr val="7030A0"/>
                </a:solidFill>
              </a:rPr>
              <a:t>espectro de emisión</a:t>
            </a:r>
            <a:r>
              <a:rPr i="1"/>
              <a:t> de un átomo incluyera toda la luz visible, su electrón respondería al ser golpeado por luz…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4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espectro de emisión.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predices que le ocurriría al electrón de un átomo cuando es golpeado por luz si su espectro de emisión incluye toda la luz visible?</a:t>
            </a:r>
            <a:r>
              <a:t>
</a:t>
            </a:r>
            <a:r>
              <a:rPr i="1"/>
              <a:t>Si el espectro de emisión de un átomo incluyera toda la luz visible, su electrón respondería al ser golpeado por luz…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4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04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predices que le ocurriría al electrón de un átomo cuando es golpeado por luz si su </a:t>
            </a:r>
            <a:r>
              <a:rPr b="1" sz="2800">
                <a:solidFill>
                  <a:srgbClr val="7030A0"/>
                </a:solidFill>
              </a:rPr>
              <a:t>espectro de emisión</a:t>
            </a:r>
            <a:r>
              <a:rPr b="1" sz="2800"/>
              <a:t> incluye toda la luz visible?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4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4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4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muestra un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muestra...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