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funciona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ejercen 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son ??ejercidas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depende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un </a:t>
            </a:r>
            <a:r>
              <a:rPr b="1" sz="2000">
                <a:solidFill>
                  <a:srgbClr val="7030A0"/>
                </a:solidFill>
              </a:rPr>
              <a:t>motor eléctrico</a:t>
            </a:r>
            <a:r>
              <a:rPr b="1" sz="2000"/>
              <a:t>, ¿por qué la fuente de </a:t>
            </a:r>
            <a:r>
              <a:rPr b="1" sz="2000">
                <a:solidFill>
                  <a:srgbClr val="7030A0"/>
                </a:solidFill>
              </a:rPr>
              <a:t>corriente</a:t>
            </a:r>
            <a:r>
              <a:rPr b="1" sz="2000"/>
              <a:t> eléctrica no puede conectarse directamente al </a:t>
            </a:r>
            <a:r>
              <a:rPr b="1" sz="2000">
                <a:solidFill>
                  <a:srgbClr val="7030A0"/>
                </a:solidFill>
              </a:rPr>
              <a:t>electroimán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En un </a:t>
            </a:r>
            <a:r>
              <a:rPr b="1" sz="2000" i="1">
                <a:solidFill>
                  <a:srgbClr val="7030A0"/>
                </a:solidFill>
              </a:rPr>
              <a:t>motor eléctrico</a:t>
            </a:r>
            <a:r>
              <a:rPr i="1"/>
              <a:t>, la fuente de </a:t>
            </a:r>
            <a:r>
              <a:rPr b="1" sz="2000" i="1">
                <a:solidFill>
                  <a:srgbClr val="7030A0"/>
                </a:solidFill>
              </a:rPr>
              <a:t>corriente</a:t>
            </a:r>
            <a:r>
              <a:rPr i="1"/>
              <a:t> eléctrica no puede conectarse directamente al </a:t>
            </a:r>
            <a:r>
              <a:rPr b="1" sz="2000" i="1">
                <a:solidFill>
                  <a:srgbClr val="7030A0"/>
                </a:solidFill>
              </a:rPr>
              <a:t>electroimán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¿por qué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motor eléctrico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motor eléctrico.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3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motor eléctrico...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funciona mediante...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depende de un </a:t>
            </a:r>
            <a:r>
              <a:rPr i="1" b="1">
                <a:solidFill>
                  <a:srgbClr val="7030A0"/>
                </a:solidFill>
              </a:rPr>
              <a:t>campo magnético</a:t>
            </a:r>
            <a:r>
              <a:rPr i="1"/>
              <a:t> porque...
</a:t>
            </a:r>
            <a:r>
              <a:rPr i="1"/>
              <a:t>•   En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, la fuente de </a:t>
            </a:r>
            <a:r>
              <a:rPr i="1" b="1">
                <a:solidFill>
                  <a:srgbClr val="7030A0"/>
                </a:solidFill>
              </a:rPr>
              <a:t>corriente</a:t>
            </a:r>
            <a:r>
              <a:rPr i="1"/>
              <a:t> eléctrica no puede conectarse directamente al </a:t>
            </a:r>
            <a:r>
              <a:rPr i="1" b="1">
                <a:solidFill>
                  <a:srgbClr val="7030A0"/>
                </a:solidFill>
              </a:rPr>
              <a:t>electroimán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motor eléctrico.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un motor eléctrico, ¿por qué la fuente de corriente eléctrica no puede conectarse directamente al electroimán?</a:t>
            </a:r>
            <a:r>
              <a:t>
</a:t>
            </a:r>
            <a:r>
              <a:rPr i="1"/>
              <a:t>En un motor eléctrico, la fuente de corriente eléctrica no puede conectarse directamente al electroimán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un </a:t>
            </a:r>
            <a:r>
              <a:rPr b="1" sz="2800">
                <a:solidFill>
                  <a:srgbClr val="7030A0"/>
                </a:solidFill>
              </a:rPr>
              <a:t>motor eléctrico</a:t>
            </a:r>
            <a:r>
              <a:rPr b="1" sz="2800"/>
              <a:t>, ¿por qué la fuente de </a:t>
            </a:r>
            <a:r>
              <a:rPr b="1" sz="2800">
                <a:solidFill>
                  <a:srgbClr val="7030A0"/>
                </a:solidFill>
              </a:rPr>
              <a:t>corriente</a:t>
            </a:r>
            <a:r>
              <a:rPr b="1" sz="2800"/>
              <a:t> eléctrica no puede conectarse directamente al </a:t>
            </a:r>
            <a:r>
              <a:rPr b="1" sz="2800">
                <a:solidFill>
                  <a:srgbClr val="7030A0"/>
                </a:solidFill>
              </a:rPr>
              <a:t>electroimán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