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3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ocurre la </a:t>
            </a:r>
            <a:r>
              <a:rPr b="1">
                <a:solidFill>
                  <a:srgbClr val="7030A0"/>
                </a:solidFill>
              </a:rPr>
              <a:t>interferencia destructiva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interferencia destructiva</a:t>
            </a:r>
            <a:r>
              <a:t> ocurre cuando…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5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</a:t>
            </a:r>
            <a:r>
              <a:rPr b="1">
                <a:solidFill>
                  <a:srgbClr val="7030A0"/>
                </a:solidFill>
              </a:rPr>
              <a:t>frecuencia</a:t>
            </a:r>
            <a:r>
              <a:t> de una onda?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frecuencia</a:t>
            </a:r>
            <a:r>
              <a:t> de una onda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5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3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interferencia negativa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frecuencia</a:t>
            </a:r>
            <a:r>
              <a:t> porque…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interferencia negativa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frecuencia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0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amplitud</a:t>
            </a:r>
            <a:r>
              <a:t> de una onda?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amplitud</a:t>
            </a:r>
            <a:r>
              <a:t> de una onda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Muestra dos ondas con igual </a:t>
            </a:r>
            <a:r>
              <a:rPr b="1" sz="2000">
                <a:solidFill>
                  <a:srgbClr val="7030A0"/>
                </a:solidFill>
              </a:rPr>
              <a:t>amplitud</a:t>
            </a:r>
            <a:r>
              <a:rPr b="1" sz="2000"/>
              <a:t>. ¿Cómo afectaría la </a:t>
            </a:r>
            <a:r>
              <a:rPr b="1" sz="2000">
                <a:solidFill>
                  <a:srgbClr val="7030A0"/>
                </a:solidFill>
              </a:rPr>
              <a:t>interferencia destructiva</a:t>
            </a:r>
            <a:r>
              <a:rPr b="1" sz="2000"/>
              <a:t> a la onda resultante si las dos ondas tuvieran diferentes </a:t>
            </a:r>
            <a:r>
              <a:rPr b="1" sz="2000">
                <a:solidFill>
                  <a:srgbClr val="7030A0"/>
                </a:solidFill>
              </a:rPr>
              <a:t>amplitudes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las dos ondas tuvieran diferentes </a:t>
            </a:r>
            <a:r>
              <a:rPr b="1" sz="2000" i="1">
                <a:solidFill>
                  <a:srgbClr val="7030A0"/>
                </a:solidFill>
              </a:rPr>
              <a:t>amplitudes</a:t>
            </a:r>
            <a:r>
              <a:rPr i="1"/>
              <a:t>, la </a:t>
            </a:r>
            <a:r>
              <a:rPr b="1" sz="2000" i="1">
                <a:solidFill>
                  <a:srgbClr val="7030A0"/>
                </a:solidFill>
              </a:rPr>
              <a:t>interferencia destructiva</a:t>
            </a:r>
            <a:r>
              <a:rPr i="1"/>
              <a:t> afectaría a la onda resultante de la siguiente manera…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Pe03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0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3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Muestra dos ondas con igual </a:t>
            </a:r>
            <a:r>
              <a:rPr b="1">
                <a:solidFill>
                  <a:srgbClr val="7030A0"/>
                </a:solidFill>
              </a:rPr>
              <a:t>amplitud</a:t>
            </a:r>
            <a:r>
              <a:t>. ¿Cómo afectaría la </a:t>
            </a:r>
            <a:r>
              <a:rPr b="1">
                <a:solidFill>
                  <a:srgbClr val="7030A0"/>
                </a:solidFill>
              </a:rPr>
              <a:t>interferencia destructiva</a:t>
            </a:r>
            <a:r>
              <a:t> a la onda resultante si las dos ondas tuvieran diferentes </a:t>
            </a:r>
            <a:r>
              <a:rPr b="1">
                <a:solidFill>
                  <a:srgbClr val="7030A0"/>
                </a:solidFill>
              </a:rPr>
              <a:t>amplitudes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las dos ondas tuvieran diferentes </a:t>
            </a:r>
            <a:r>
              <a:rPr b="1">
                <a:solidFill>
                  <a:srgbClr val="7030A0"/>
                </a:solidFill>
              </a:rPr>
              <a:t>amplitudes</a:t>
            </a:r>
            <a:r>
              <a:t>, la </a:t>
            </a:r>
            <a:r>
              <a:rPr b="1">
                <a:solidFill>
                  <a:srgbClr val="7030A0"/>
                </a:solidFill>
              </a:rPr>
              <a:t>interferencia destructiva</a:t>
            </a:r>
            <a:r>
              <a:t> afectaría a la onda resultante de la siguiente manera…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interferencia destructiva/negativa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interferencia destructiva/negativa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interferencia destructiva/negativa.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3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3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interferencia destructiva/negativa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e05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Pe009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interferencia destructiva/negativa...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interferencia destructiva/negativa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interferencia destructiva/negativa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interferencia destructiva</a:t>
            </a:r>
            <a:r>
              <a:rPr i="1"/>
              <a:t> ocurre cuando…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interferencia negativa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frecuencia</a:t>
            </a:r>
            <a:r>
              <a:rPr i="1"/>
              <a:t> porque...
</a:t>
            </a:r>
            <a:r>
              <a:rPr i="1"/>
              <a:t>•   Si las dos ondas tuvieran diferentes </a:t>
            </a:r>
            <a:r>
              <a:rPr i="1" b="1">
                <a:solidFill>
                  <a:srgbClr val="7030A0"/>
                </a:solidFill>
              </a:rPr>
              <a:t>amplitudes</a:t>
            </a:r>
            <a:r>
              <a:rPr i="1"/>
              <a:t>, la </a:t>
            </a:r>
            <a:r>
              <a:rPr i="1" b="1">
                <a:solidFill>
                  <a:srgbClr val="7030A0"/>
                </a:solidFill>
              </a:rPr>
              <a:t>interferencia destructiva</a:t>
            </a:r>
            <a:r>
              <a:rPr i="1"/>
              <a:t> afectaría a la onda resultante de la siguiente manera…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Pe03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interferencia destructiva/negativa.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Muestra dos ondas con igual amplitud. ¿Cómo afectaría la interferencia destructiva a la onda resultante si las dos ondas tuvieran diferentes amplitudes?</a:t>
            </a:r>
            <a:r>
              <a:t>
</a:t>
            </a:r>
            <a:r>
              <a:rPr i="1"/>
              <a:t>Si las dos ondas tuvieran diferentes amplitudes, la interferencia destructiva afectaría a la onda resultante de la siguiente manera…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Pe03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P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Pe0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Muestra dos ondas con igual </a:t>
            </a:r>
            <a:r>
              <a:rPr b="1" sz="2800">
                <a:solidFill>
                  <a:srgbClr val="7030A0"/>
                </a:solidFill>
              </a:rPr>
              <a:t>amplitud</a:t>
            </a:r>
            <a:r>
              <a:rPr b="1" sz="2800"/>
              <a:t>. ¿Cómo afectaría la </a:t>
            </a:r>
            <a:r>
              <a:rPr b="1" sz="2800">
                <a:solidFill>
                  <a:srgbClr val="7030A0"/>
                </a:solidFill>
              </a:rPr>
              <a:t>interferencia destructiva</a:t>
            </a:r>
            <a:r>
              <a:rPr b="1" sz="2800"/>
              <a:t> a la onda resultante si las dos ondas tuvieran diferentes </a:t>
            </a:r>
            <a:r>
              <a:rPr b="1" sz="2800">
                <a:solidFill>
                  <a:srgbClr val="7030A0"/>
                </a:solidFill>
              </a:rPr>
              <a:t>amplitudes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Pe03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0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