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8.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6.xml"/><Relationship Id="rId8"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6.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image" Target="../media/image4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1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might </a:t>
            </a:r>
            <a:r>
              <a:rPr b="1">
                <a:solidFill>
                  <a:srgbClr val="7030A0"/>
                </a:solidFill>
              </a:rPr>
              <a:t>polarization</a:t>
            </a:r>
            <a:r>
              <a:t> prevent glare?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polarization</a:t>
            </a:r>
            <a:r>
              <a:t> can prevent glare by...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polarization.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1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1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polarization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4" name="Oval 23"/>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polarization...</a:t>
            </a:r>
            <a:r>
              <a:rPr i="1"/>
              <a:t>
From this visual, I can infer… </a:t>
            </a:r>
            <a:r>
              <a:rPr i="0"/>
              <a:t>(use </a:t>
            </a:r>
            <a:r>
              <a:rPr b="1">
                <a:solidFill>
                  <a:srgbClr val="7030A0"/>
                </a:solidFill>
              </a:rPr>
              <a:t>polarization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polarization</a:t>
            </a:r>
            <a:r>
              <a:t>.
Include 3-5 other vocabulary words in your paragraph. You may include the following stems:​
</a:t>
            </a:r>
            <a:r>
              <a:rPr i="1"/>
              <a:t>•   The </a:t>
            </a:r>
            <a:r>
              <a:rPr i="1" b="1">
                <a:solidFill>
                  <a:srgbClr val="7030A0"/>
                </a:solidFill>
              </a:rPr>
              <a:t>polarization</a:t>
            </a:r>
            <a:r>
              <a:rPr i="1"/>
              <a:t> of a wave is related to its </a:t>
            </a:r>
            <a:r>
              <a:rPr i="1" b="1">
                <a:solidFill>
                  <a:srgbClr val="7030A0"/>
                </a:solidFill>
              </a:rPr>
              <a:t>motion</a:t>
            </a:r>
            <a:r>
              <a:rPr i="1"/>
              <a:t> because...
</a:t>
            </a:r>
            <a:r>
              <a:rPr i="1"/>
              <a:t>•   Un</a:t>
            </a:r>
            <a:r>
              <a:rPr i="1" b="1">
                <a:solidFill>
                  <a:srgbClr val="7030A0"/>
                </a:solidFill>
              </a:rPr>
              <a:t>polarized</a:t>
            </a:r>
            <a:r>
              <a:rPr i="1"/>
              <a:t> light is different from </a:t>
            </a:r>
            <a:r>
              <a:rPr i="1" b="1">
                <a:solidFill>
                  <a:srgbClr val="7030A0"/>
                </a:solidFill>
              </a:rPr>
              <a:t>polarized</a:t>
            </a:r>
            <a:r>
              <a:rPr i="1"/>
              <a:t> light because...
</a:t>
            </a:r>
            <a:r>
              <a:rPr i="1"/>
              <a:t>•   I think </a:t>
            </a:r>
            <a:r>
              <a:rPr i="1" b="1">
                <a:solidFill>
                  <a:srgbClr val="7030A0"/>
                </a:solidFill>
              </a:rPr>
              <a:t>polarization</a:t>
            </a:r>
            <a:r>
              <a:rPr i="1"/>
              <a:t> can prevent glare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1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polarization.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might polarization prevent glare?</a:t>
            </a:r>
            <a:r>
              <a:t>
</a:t>
            </a:r>
            <a:r>
              <a:rPr i="1"/>
              <a:t>I think polarization can prevent glare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102w.png"/>
          <p:cNvPicPr>
            <a:picLocks noChangeAspect="1"/>
          </p:cNvPicPr>
          <p:nvPr/>
        </p:nvPicPr>
        <p:blipFill>
          <a:blip r:embed="rId4"/>
          <a:stretch>
            <a:fillRect/>
          </a:stretch>
        </p:blipFill>
        <p:spPr>
          <a:xfrm>
            <a:off x="9144000" y="2286000"/>
            <a:ext cx="3054096" cy="25146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might polarization prevent glare?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102w.png"/>
          <p:cNvPicPr>
            <a:picLocks noChangeAspect="1"/>
          </p:cNvPicPr>
          <p:nvPr/>
        </p:nvPicPr>
        <p:blipFill>
          <a:blip r:embed="rId4"/>
          <a:stretch>
            <a:fillRect/>
          </a:stretch>
        </p:blipFill>
        <p:spPr>
          <a:xfrm>
            <a:off x="9144000" y="2286000"/>
            <a:ext cx="3054096" cy="25146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1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1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polarization</a:t>
            </a:r>
            <a:r>
              <a:t> of a wave related to its </a:t>
            </a:r>
            <a:r>
              <a:rPr b="1">
                <a:solidFill>
                  <a:srgbClr val="7030A0"/>
                </a:solidFill>
              </a:rPr>
              <a:t>motion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polarization</a:t>
            </a:r>
            <a:r>
              <a:t> of a wave is related to its </a:t>
            </a:r>
            <a:r>
              <a:rPr b="1">
                <a:solidFill>
                  <a:srgbClr val="7030A0"/>
                </a:solidFill>
              </a:rPr>
              <a:t>motion</a:t>
            </a:r>
            <a:r>
              <a:t> because...</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1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un</a:t>
            </a:r>
            <a:r>
              <a:rPr b="1">
                <a:solidFill>
                  <a:srgbClr val="7030A0"/>
                </a:solidFill>
              </a:rPr>
              <a:t>polarized</a:t>
            </a:r>
            <a:r>
              <a:t> light different from </a:t>
            </a:r>
            <a:r>
              <a:rPr b="1">
                <a:solidFill>
                  <a:srgbClr val="7030A0"/>
                </a:solidFill>
              </a:rPr>
              <a:t>polarized</a:t>
            </a:r>
            <a:r>
              <a:t> light?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Un</a:t>
            </a:r>
            <a:r>
              <a:rPr b="1">
                <a:solidFill>
                  <a:srgbClr val="7030A0"/>
                </a:solidFill>
              </a:rPr>
              <a:t>polarized</a:t>
            </a:r>
            <a:r>
              <a:t> light is different from </a:t>
            </a:r>
            <a:r>
              <a:rPr b="1">
                <a:solidFill>
                  <a:srgbClr val="7030A0"/>
                </a:solidFill>
              </a:rPr>
              <a:t>polarized</a:t>
            </a:r>
            <a:r>
              <a:t> light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