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 </a:t>
            </a:r>
            <a:r>
              <a:rPr b="1">
                <a:solidFill>
                  <a:srgbClr val="7030A0"/>
                </a:solidFill>
              </a:rPr>
              <a:t>standing wave</a:t>
            </a:r>
            <a:r>
              <a:t>, what does an </a:t>
            </a:r>
            <a:r>
              <a:rPr b="1">
                <a:solidFill>
                  <a:srgbClr val="7030A0"/>
                </a:solidFill>
              </a:rPr>
              <a:t>antinode</a:t>
            </a:r>
            <a:r>
              <a:t> represent?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standing wave</a:t>
            </a:r>
            <a:r>
              <a:t>, an </a:t>
            </a:r>
            <a:r>
              <a:rPr b="1">
                <a:solidFill>
                  <a:srgbClr val="7030A0"/>
                </a:solidFill>
              </a:rPr>
              <a:t>antinode</a:t>
            </a:r>
            <a:r>
              <a:t> represents...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1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node</a:t>
            </a:r>
            <a:r>
              <a:t> related to an anti</a:t>
            </a:r>
            <a:r>
              <a:rPr b="1">
                <a:solidFill>
                  <a:srgbClr val="7030A0"/>
                </a:solidFill>
              </a:rPr>
              <a:t>node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node</a:t>
            </a:r>
            <a:r>
              <a:t> is related to an anti</a:t>
            </a:r>
            <a:r>
              <a:rPr b="1">
                <a:solidFill>
                  <a:srgbClr val="7030A0"/>
                </a:solidFill>
              </a:rPr>
              <a:t>node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node</a:t>
            </a:r>
            <a:r>
              <a:t> related to an anti</a:t>
            </a:r>
            <a:r>
              <a:rPr b="1">
                <a:solidFill>
                  <a:srgbClr val="7030A0"/>
                </a:solidFill>
              </a:rPr>
              <a:t>node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node</a:t>
            </a:r>
            <a:r>
              <a:t> is related to an anti</a:t>
            </a:r>
            <a:r>
              <a:rPr b="1">
                <a:solidFill>
                  <a:srgbClr val="7030A0"/>
                </a:solidFill>
              </a:rPr>
              <a:t>node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nodes</a:t>
            </a:r>
            <a:r>
              <a:t> change if the sources of wave #1 and wave #2 were closer together?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sources of wave #1 and wave #2 were closer together, the </a:t>
            </a:r>
            <a:r>
              <a:rPr b="1">
                <a:solidFill>
                  <a:srgbClr val="7030A0"/>
                </a:solidFill>
              </a:rPr>
              <a:t>nodes</a:t>
            </a:r>
            <a:r>
              <a:t> would change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1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node...</a:t>
            </a:r>
            <a:r>
              <a:rPr i="1"/>
              <a:t>
From this visual, I can infer… </a:t>
            </a:r>
            <a:r>
              <a:rPr i="0"/>
              <a:t>(use </a:t>
            </a:r>
            <a:r>
              <a:rPr b="1">
                <a:solidFill>
                  <a:srgbClr val="7030A0"/>
                </a:solidFill>
              </a:rPr>
              <a:t>node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node</a:t>
            </a:r>
            <a:r>
              <a:t>.
Include 3-5 other vocabulary words in your paragraph. You may include the following stems:​
</a:t>
            </a:r>
            <a:r>
              <a:rPr i="1"/>
              <a:t>•   In a </a:t>
            </a:r>
            <a:r>
              <a:rPr i="1" b="1">
                <a:solidFill>
                  <a:srgbClr val="7030A0"/>
                </a:solidFill>
              </a:rPr>
              <a:t>standing wave</a:t>
            </a:r>
            <a:r>
              <a:rPr i="1"/>
              <a:t>, a </a:t>
            </a:r>
            <a:r>
              <a:rPr i="1" b="1">
                <a:solidFill>
                  <a:srgbClr val="7030A0"/>
                </a:solidFill>
              </a:rPr>
              <a:t>node</a:t>
            </a:r>
            <a:r>
              <a:rPr i="1"/>
              <a:t> represents...
</a:t>
            </a:r>
            <a:r>
              <a:rPr i="1"/>
              <a:t>•   A </a:t>
            </a:r>
            <a:r>
              <a:rPr i="1" b="1">
                <a:solidFill>
                  <a:srgbClr val="7030A0"/>
                </a:solidFill>
              </a:rPr>
              <a:t>node</a:t>
            </a:r>
            <a:r>
              <a:rPr i="1"/>
              <a:t> is related to an anti</a:t>
            </a:r>
            <a:r>
              <a:rPr i="1" b="1">
                <a:solidFill>
                  <a:srgbClr val="7030A0"/>
                </a:solidFill>
              </a:rPr>
              <a:t>node</a:t>
            </a:r>
            <a:r>
              <a:rPr i="1"/>
              <a:t> because...
</a:t>
            </a:r>
            <a:r>
              <a:rPr i="1"/>
              <a:t>•   If the sources of wave #1 and wave #2 were closer together, the </a:t>
            </a:r>
            <a:r>
              <a:rPr i="1" b="1">
                <a:solidFill>
                  <a:srgbClr val="7030A0"/>
                </a:solidFill>
              </a:rPr>
              <a:t>nodes</a:t>
            </a:r>
            <a:r>
              <a:rPr i="1"/>
              <a:t> would change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9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node.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the nodes change if the sources of wave #1 and wave #2 were closer together?</a:t>
            </a:r>
            <a:r>
              <a:t>
</a:t>
            </a:r>
            <a:r>
              <a:rPr i="1"/>
              <a:t>If the sources of wave #1 and wave #2 were closer together, the nodes would change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9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1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the nodes change if the sources of wave #1 and wave #2 were closer together?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In a </a:t>
            </a:r>
            <a:r>
              <a:rPr b="1">
                <a:solidFill>
                  <a:srgbClr val="7030A0"/>
                </a:solidFill>
              </a:rPr>
              <a:t>standing wave</a:t>
            </a:r>
            <a:r>
              <a:t>, what does a </a:t>
            </a:r>
            <a:r>
              <a:rPr b="1">
                <a:solidFill>
                  <a:srgbClr val="7030A0"/>
                </a:solidFill>
              </a:rPr>
              <a:t>node</a:t>
            </a:r>
            <a:r>
              <a:t> represent?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standing wave</a:t>
            </a:r>
            <a:r>
              <a:t>, a </a:t>
            </a:r>
            <a:r>
              <a:rPr b="1">
                <a:solidFill>
                  <a:srgbClr val="7030A0"/>
                </a:solidFill>
              </a:rPr>
              <a:t>node</a:t>
            </a:r>
            <a:r>
              <a:t> represents...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