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28.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8.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9.png"/><Relationship Id="rId22" Type="http://schemas.openxmlformats.org/officeDocument/2006/relationships/image" Target="../media/image50.png"/><Relationship Id="rId23" Type="http://schemas.openxmlformats.org/officeDocument/2006/relationships/image" Target="../media/image51.png"/><Relationship Id="rId24"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3.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55.png"/><Relationship Id="rId9" Type="http://schemas.openxmlformats.org/officeDocument/2006/relationships/image" Target="../media/image44.png"/><Relationship Id="rId10" Type="http://schemas.openxmlformats.org/officeDocument/2006/relationships/image" Target="../media/image4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22.png"/><Relationship Id="rId8" Type="http://schemas.openxmlformats.org/officeDocument/2006/relationships/image" Target="../media/image33.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image" Target="../media/image38.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29.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3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How does an </a:t>
            </a:r>
            <a:r>
              <a:rPr b="1">
                <a:solidFill>
                  <a:srgbClr val="7030A0"/>
                </a:solidFill>
              </a:rPr>
              <a:t>electric motor</a:t>
            </a:r>
            <a:r>
              <a:t> work?</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electric motor</a:t>
            </a:r>
            <a:r>
              <a:t> works by...</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7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are </a:t>
            </a:r>
            <a:r>
              <a:rPr b="1">
                <a:solidFill>
                  <a:srgbClr val="7030A0"/>
                </a:solidFill>
              </a:rPr>
              <a:t>forces</a:t>
            </a:r>
            <a:r>
              <a:t> exerted in a </a:t>
            </a:r>
            <a:r>
              <a:rPr b="1">
                <a:solidFill>
                  <a:srgbClr val="7030A0"/>
                </a:solidFill>
              </a:rPr>
              <a:t>magnetic field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Forces</a:t>
            </a:r>
            <a:r>
              <a:t> are exerted in a </a:t>
            </a:r>
            <a:r>
              <a:rPr b="1">
                <a:solidFill>
                  <a:srgbClr val="7030A0"/>
                </a:solidFill>
              </a:rPr>
              <a:t>magnetic field</a:t>
            </a:r>
            <a:r>
              <a:t>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7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3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does an </a:t>
            </a:r>
            <a:r>
              <a:rPr b="1">
                <a:solidFill>
                  <a:srgbClr val="7030A0"/>
                </a:solidFill>
              </a:rPr>
              <a:t>electric motor</a:t>
            </a:r>
            <a:r>
              <a:t> depend on a </a:t>
            </a:r>
            <a:r>
              <a:rPr b="1">
                <a:solidFill>
                  <a:srgbClr val="7030A0"/>
                </a:solidFill>
              </a:rPr>
              <a:t>magnetic field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electric motor</a:t>
            </a:r>
            <a:r>
              <a:t> depends on a </a:t>
            </a:r>
            <a:r>
              <a:rPr b="1">
                <a:solidFill>
                  <a:srgbClr val="7030A0"/>
                </a:solidFill>
              </a:rPr>
              <a:t>magnetic field</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an </a:t>
            </a:r>
            <a:r>
              <a:rPr b="1">
                <a:solidFill>
                  <a:srgbClr val="7030A0"/>
                </a:solidFill>
              </a:rPr>
              <a:t>electric motor</a:t>
            </a:r>
            <a:r>
              <a:t> depend on a </a:t>
            </a:r>
            <a:r>
              <a:rPr b="1">
                <a:solidFill>
                  <a:srgbClr val="7030A0"/>
                </a:solidFill>
              </a:rPr>
              <a:t>magnetic field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electric motor</a:t>
            </a:r>
            <a:r>
              <a:t> depends on a </a:t>
            </a:r>
            <a:r>
              <a:rPr b="1">
                <a:solidFill>
                  <a:srgbClr val="7030A0"/>
                </a:solidFill>
              </a:rPr>
              <a:t>magnetic field</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makes a strong </a:t>
            </a:r>
            <a:r>
              <a:rPr b="1">
                <a:solidFill>
                  <a:srgbClr val="7030A0"/>
                </a:solidFill>
              </a:rPr>
              <a:t>electric current</a:t>
            </a:r>
            <a:r>
              <a:t> different from a weak </a:t>
            </a:r>
            <a:r>
              <a:rPr b="1">
                <a:solidFill>
                  <a:srgbClr val="7030A0"/>
                </a:solidFill>
              </a:rPr>
              <a:t>electric current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strong </a:t>
            </a:r>
            <a:r>
              <a:rPr b="1">
                <a:solidFill>
                  <a:srgbClr val="7030A0"/>
                </a:solidFill>
              </a:rPr>
              <a:t>electric current</a:t>
            </a:r>
            <a:r>
              <a:t> is different from a weak </a:t>
            </a:r>
            <a:r>
              <a:rPr b="1">
                <a:solidFill>
                  <a:srgbClr val="7030A0"/>
                </a:solidFill>
              </a:rPr>
              <a:t>electric current</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P03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 an </a:t>
            </a:r>
            <a:r>
              <a:rPr b="1">
                <a:solidFill>
                  <a:srgbClr val="7030A0"/>
                </a:solidFill>
              </a:rPr>
              <a:t>electric motor</a:t>
            </a:r>
            <a:r>
              <a:t>, why can't the source of electric </a:t>
            </a:r>
            <a:r>
              <a:rPr b="1">
                <a:solidFill>
                  <a:srgbClr val="7030A0"/>
                </a:solidFill>
              </a:rPr>
              <a:t>current</a:t>
            </a:r>
            <a:r>
              <a:t> attach directly to the </a:t>
            </a:r>
            <a:r>
              <a:rPr b="1">
                <a:solidFill>
                  <a:srgbClr val="7030A0"/>
                </a:solidFill>
              </a:rPr>
              <a:t>electromagnet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an </a:t>
            </a:r>
            <a:r>
              <a:rPr b="1">
                <a:solidFill>
                  <a:srgbClr val="7030A0"/>
                </a:solidFill>
              </a:rPr>
              <a:t>electric motor</a:t>
            </a:r>
            <a:r>
              <a:t>, the source of electric </a:t>
            </a:r>
            <a:r>
              <a:rPr b="1">
                <a:solidFill>
                  <a:srgbClr val="7030A0"/>
                </a:solidFill>
              </a:rPr>
              <a:t>current</a:t>
            </a:r>
            <a:r>
              <a:t> cannot attach directly to the </a:t>
            </a:r>
            <a:r>
              <a:rPr b="1">
                <a:solidFill>
                  <a:srgbClr val="7030A0"/>
                </a:solidFill>
              </a:rPr>
              <a:t>electromagnet</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electric motor.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3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electric motor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P079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P037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electric motor...</a:t>
            </a:r>
            <a:r>
              <a:rPr i="1"/>
              <a:t>
From this visual, I can infer… </a:t>
            </a:r>
            <a:r>
              <a:rPr i="0"/>
              <a:t>(use </a:t>
            </a:r>
            <a:r>
              <a:rPr b="1">
                <a:solidFill>
                  <a:srgbClr val="7030A0"/>
                </a:solidFill>
              </a:rPr>
              <a:t>electric motor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3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electric motor</a:t>
            </a:r>
            <a:r>
              <a:t>.
Include 3-5 other vocabulary words in your paragraph. You may include the following stems:​
</a:t>
            </a:r>
            <a:r>
              <a:rPr i="1"/>
              <a:t>•   An </a:t>
            </a:r>
            <a:r>
              <a:rPr i="1" b="1">
                <a:solidFill>
                  <a:srgbClr val="7030A0"/>
                </a:solidFill>
              </a:rPr>
              <a:t>electric motor</a:t>
            </a:r>
            <a:r>
              <a:rPr i="1"/>
              <a:t> works by...
</a:t>
            </a:r>
            <a:r>
              <a:rPr i="1"/>
              <a:t>•   An </a:t>
            </a:r>
            <a:r>
              <a:rPr i="1" b="1">
                <a:solidFill>
                  <a:srgbClr val="7030A0"/>
                </a:solidFill>
              </a:rPr>
              <a:t>electric motor</a:t>
            </a:r>
            <a:r>
              <a:rPr i="1"/>
              <a:t> depends on a </a:t>
            </a:r>
            <a:r>
              <a:rPr i="1" b="1">
                <a:solidFill>
                  <a:srgbClr val="7030A0"/>
                </a:solidFill>
              </a:rPr>
              <a:t>magnetic field</a:t>
            </a:r>
            <a:r>
              <a:rPr i="1"/>
              <a:t> because...
</a:t>
            </a:r>
            <a:r>
              <a:rPr i="1"/>
              <a:t>•   In an </a:t>
            </a:r>
            <a:r>
              <a:rPr i="1" b="1">
                <a:solidFill>
                  <a:srgbClr val="7030A0"/>
                </a:solidFill>
              </a:rPr>
              <a:t>electric motor</a:t>
            </a:r>
            <a:r>
              <a:rPr i="1"/>
              <a:t>, the source of electric </a:t>
            </a:r>
            <a:r>
              <a:rPr i="1" b="1">
                <a:solidFill>
                  <a:srgbClr val="7030A0"/>
                </a:solidFill>
              </a:rPr>
              <a:t>current</a:t>
            </a:r>
            <a:r>
              <a:rPr i="1"/>
              <a:t> cannot attach directly to the </a:t>
            </a:r>
            <a:r>
              <a:rPr i="1" b="1">
                <a:solidFill>
                  <a:srgbClr val="7030A0"/>
                </a:solidFill>
              </a:rPr>
              <a:t>electromagnet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P039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electric motor.</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does an electric motor depend on a magnetic field?</a:t>
            </a:r>
            <a:r>
              <a:t>
</a:t>
            </a:r>
            <a:r>
              <a:rPr i="1"/>
              <a:t>An electric motor depends on a magnetic field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P03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P079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P037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075688"/>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039112"/>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In an electric motor, why can't the source of electric current attach directly to the electromagnet?</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the word ____ is important to the question because...</a:t>
            </a:r>
          </a:p>
          <a:p>
            <a:pPr>
              <a:lnSpc>
                <a:spcPct val="150000"/>
              </a:lnSpc>
              <a:defRPr i="1" sz="2400">
                <a:solidFill>
                  <a:srgbClr val="548235"/>
                </a:solidFill>
              </a:defRPr>
            </a:pPr>
            <a:r>
              <a:t>•   The words ____ and ____ are related because...</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P03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P079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P037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7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