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1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universal gravitation</a:t>
            </a:r>
            <a:r>
              <a:t> describe?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Universal gravitation</a:t>
            </a:r>
            <a:r>
              <a:t> describes...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13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2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Coulomb's law</a:t>
            </a:r>
            <a:r>
              <a:t> similar to </a:t>
            </a:r>
            <a:r>
              <a:rPr b="1">
                <a:solidFill>
                  <a:srgbClr val="7030A0"/>
                </a:solidFill>
              </a:rPr>
              <a:t>universal gravitation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Coulomb's law</a:t>
            </a:r>
            <a:r>
              <a:t> is similar to </a:t>
            </a:r>
            <a:r>
              <a:rPr b="1">
                <a:solidFill>
                  <a:srgbClr val="7030A0"/>
                </a:solidFill>
              </a:rPr>
              <a:t>universal gravitation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Coulomb's law</a:t>
            </a:r>
            <a:r>
              <a:t> similar to </a:t>
            </a:r>
            <a:r>
              <a:rPr b="1">
                <a:solidFill>
                  <a:srgbClr val="7030A0"/>
                </a:solidFill>
              </a:rPr>
              <a:t>universal gravitation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Coulomb's law</a:t>
            </a:r>
            <a:r>
              <a:t> is similar to </a:t>
            </a:r>
            <a:r>
              <a:rPr b="1">
                <a:solidFill>
                  <a:srgbClr val="7030A0"/>
                </a:solidFill>
              </a:rPr>
              <a:t>universal gravitation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electric forces</a:t>
            </a:r>
            <a:r>
              <a:t> act on </a:t>
            </a:r>
            <a:r>
              <a:rPr b="1">
                <a:solidFill>
                  <a:srgbClr val="7030A0"/>
                </a:solidFill>
              </a:rPr>
              <a:t>charged</a:t>
            </a:r>
            <a:r>
              <a:t> objects?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Electric forces</a:t>
            </a:r>
            <a:r>
              <a:t> act on </a:t>
            </a:r>
            <a:r>
              <a:rPr b="1">
                <a:solidFill>
                  <a:srgbClr val="7030A0"/>
                </a:solidFill>
              </a:rPr>
              <a:t>charged</a:t>
            </a:r>
            <a:r>
              <a:t> objects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use </a:t>
            </a:r>
            <a:r>
              <a:rPr b="1">
                <a:solidFill>
                  <a:srgbClr val="7030A0"/>
                </a:solidFill>
              </a:rPr>
              <a:t>Coulomb's law</a:t>
            </a:r>
            <a:r>
              <a:t> to calculate the </a:t>
            </a:r>
            <a:r>
              <a:rPr b="1">
                <a:solidFill>
                  <a:srgbClr val="7030A0"/>
                </a:solidFill>
              </a:rPr>
              <a:t>electric force</a:t>
            </a:r>
            <a:r>
              <a:t> of a lightning strike?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use </a:t>
            </a:r>
            <a:r>
              <a:rPr b="1">
                <a:solidFill>
                  <a:srgbClr val="7030A0"/>
                </a:solidFill>
              </a:rPr>
              <a:t>Coulomb's law</a:t>
            </a:r>
            <a:r>
              <a:t> to calculate the </a:t>
            </a:r>
            <a:r>
              <a:rPr b="1">
                <a:solidFill>
                  <a:srgbClr val="7030A0"/>
                </a:solidFill>
              </a:rPr>
              <a:t>electric force</a:t>
            </a:r>
            <a:r>
              <a:t> of a lightning strike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Coulomb’s law.</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2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Coulomb’s law</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13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Coulomb’s law...</a:t>
            </a:r>
            <a:r>
              <a:rPr i="1"/>
              <a:t>
From this visual, I can infer… </a:t>
            </a:r>
            <a:r>
              <a:rPr i="0"/>
              <a:t>(use </a:t>
            </a:r>
            <a:r>
              <a:rPr b="1">
                <a:solidFill>
                  <a:srgbClr val="7030A0"/>
                </a:solidFill>
              </a:rPr>
              <a:t>Coulomb’s law</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Coulomb’s law</a:t>
            </a:r>
            <a:r>
              <a:t>.
Include 3-5 other vocabulary words in your paragraph. You may include the following stems:​
</a:t>
            </a:r>
            <a:r>
              <a:rPr i="1"/>
              <a:t>•   </a:t>
            </a:r>
            <a:r>
              <a:rPr i="1" b="1">
                <a:solidFill>
                  <a:srgbClr val="7030A0"/>
                </a:solidFill>
              </a:rPr>
              <a:t>Coulomb's law</a:t>
            </a:r>
            <a:r>
              <a:rPr i="1"/>
              <a:t> describes...
</a:t>
            </a:r>
            <a:r>
              <a:rPr i="1"/>
              <a:t>•   </a:t>
            </a:r>
            <a:r>
              <a:rPr i="1" b="1">
                <a:solidFill>
                  <a:srgbClr val="7030A0"/>
                </a:solidFill>
              </a:rPr>
              <a:t>Coulomb's law</a:t>
            </a:r>
            <a:r>
              <a:rPr i="1"/>
              <a:t> is similar to </a:t>
            </a:r>
            <a:r>
              <a:rPr i="1" b="1">
                <a:solidFill>
                  <a:srgbClr val="7030A0"/>
                </a:solidFill>
              </a:rPr>
              <a:t>universal gravitation</a:t>
            </a:r>
            <a:r>
              <a:rPr i="1"/>
              <a:t> because...
</a:t>
            </a:r>
            <a:r>
              <a:rPr i="1"/>
              <a:t>•   I could use </a:t>
            </a:r>
            <a:r>
              <a:rPr i="1" b="1">
                <a:solidFill>
                  <a:srgbClr val="7030A0"/>
                </a:solidFill>
              </a:rPr>
              <a:t>Coulomb's law</a:t>
            </a:r>
            <a:r>
              <a:rPr i="1"/>
              <a:t> to calculate the </a:t>
            </a:r>
            <a:r>
              <a:rPr i="1" b="1">
                <a:solidFill>
                  <a:srgbClr val="7030A0"/>
                </a:solidFill>
              </a:rPr>
              <a:t>electric force</a:t>
            </a:r>
            <a:r>
              <a:rPr i="1"/>
              <a:t> of a lightning strike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2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Coulomb’s law.</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use Coulomb's law to calculate the electric force of a lightning strike?</a:t>
            </a:r>
            <a:r>
              <a:t>
</a:t>
            </a:r>
            <a:r>
              <a:rPr i="1"/>
              <a:t>I could use Coulomb's law to calculate the electric force of a lightning strike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2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13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use Coulomb's law to calculate the electric force of a lightning strike?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2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13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Coulomb's law</a:t>
            </a:r>
            <a:r>
              <a:t> describe?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Coulomb's law</a:t>
            </a:r>
            <a:r>
              <a:t> describes...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