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Coulomb's law</a:t>
            </a:r>
            <a:r>
              <a:t> describe?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law</a:t>
            </a:r>
            <a:r>
              <a:t> describes...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Coulomb's constant</a:t>
            </a:r>
            <a:r>
              <a:t> related to </a:t>
            </a:r>
            <a:r>
              <a:rPr b="1">
                <a:solidFill>
                  <a:srgbClr val="7030A0"/>
                </a:solidFill>
              </a:rPr>
              <a:t>Coulomb's law</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Coulomb's constant</a:t>
            </a:r>
            <a:r>
              <a:t>  is related to </a:t>
            </a:r>
            <a:r>
              <a:rPr b="1">
                <a:solidFill>
                  <a:srgbClr val="7030A0"/>
                </a:solidFill>
              </a:rPr>
              <a:t>Coulomb's law</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Coulomb's constant</a:t>
            </a:r>
            <a:r>
              <a:t> related to </a:t>
            </a:r>
            <a:r>
              <a:rPr b="1">
                <a:solidFill>
                  <a:srgbClr val="7030A0"/>
                </a:solidFill>
              </a:rPr>
              <a:t>Coulomb's law</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Coulomb's constant</a:t>
            </a:r>
            <a:r>
              <a:t>  is related to </a:t>
            </a:r>
            <a:r>
              <a:rPr b="1">
                <a:solidFill>
                  <a:srgbClr val="7030A0"/>
                </a:solidFill>
              </a:rPr>
              <a:t>Coulomb's law</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Coulomb's constant</a:t>
            </a:r>
            <a:r>
              <a:t> is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Coulomb's constant</a:t>
            </a:r>
            <a:r>
              <a:t> is determined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Coulomb’s constant.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Coulomb’s constant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2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Coulomb’s constant...</a:t>
            </a:r>
            <a:r>
              <a:rPr i="1"/>
              <a:t>
From this visual, I can infer… </a:t>
            </a:r>
            <a:r>
              <a:rPr i="0"/>
              <a:t>(use </a:t>
            </a:r>
            <a:r>
              <a:rPr b="1">
                <a:solidFill>
                  <a:srgbClr val="7030A0"/>
                </a:solidFill>
              </a:rPr>
              <a:t>Coulomb’s constant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Coulomb’s constant</a:t>
            </a:r>
            <a:r>
              <a:t>.
Include 3-5 other vocabulary words in your paragraph. You may include the following stems:​
</a:t>
            </a:r>
            <a:r>
              <a:rPr i="1"/>
              <a:t>•   </a:t>
            </a:r>
            <a:r>
              <a:rPr i="1" b="1">
                <a:solidFill>
                  <a:srgbClr val="7030A0"/>
                </a:solidFill>
              </a:rPr>
              <a:t>Coulomb’s constant</a:t>
            </a:r>
            <a:r>
              <a:rPr i="1"/>
              <a:t> shows...
</a:t>
            </a:r>
            <a:r>
              <a:rPr i="1"/>
              <a:t>•   The </a:t>
            </a:r>
            <a:r>
              <a:rPr i="1" b="1">
                <a:solidFill>
                  <a:srgbClr val="7030A0"/>
                </a:solidFill>
              </a:rPr>
              <a:t>Coulomb's constant</a:t>
            </a:r>
            <a:r>
              <a:rPr i="1"/>
              <a:t>  is related to </a:t>
            </a:r>
            <a:r>
              <a:rPr i="1" b="1">
                <a:solidFill>
                  <a:srgbClr val="7030A0"/>
                </a:solidFill>
              </a:rPr>
              <a:t>Coulomb's law</a:t>
            </a:r>
            <a:r>
              <a:rPr i="1"/>
              <a:t> because...
</a:t>
            </a:r>
            <a:r>
              <a:rPr i="1"/>
              <a:t>•   I think </a:t>
            </a:r>
            <a:r>
              <a:rPr i="1" b="1">
                <a:solidFill>
                  <a:srgbClr val="7030A0"/>
                </a:solidFill>
              </a:rPr>
              <a:t>Coulomb's constant</a:t>
            </a:r>
            <a:r>
              <a:rPr i="1"/>
              <a:t> is determined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2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Coulomb’s constant.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Coulomb's constant is determined?</a:t>
            </a:r>
            <a:r>
              <a:t>
</a:t>
            </a:r>
            <a:r>
              <a:rPr i="1"/>
              <a:t>I think Coulomb's constant is determined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2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2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Coulomb's constant is determined?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shown by </a:t>
            </a:r>
            <a:r>
              <a:rPr b="1">
                <a:solidFill>
                  <a:srgbClr val="7030A0"/>
                </a:solidFill>
              </a:rPr>
              <a:t>Coulomb’s constant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constant</a:t>
            </a:r>
            <a:r>
              <a:t> shows...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