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28.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5.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57.png"/><Relationship Id="rId9" Type="http://schemas.openxmlformats.org/officeDocument/2006/relationships/image" Target="../media/image45.png"/><Relationship Id="rId10" Type="http://schemas.openxmlformats.org/officeDocument/2006/relationships/image" Target="../media/image49.png"/><Relationship Id="rId11"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22.png"/><Relationship Id="rId9" Type="http://schemas.openxmlformats.org/officeDocument/2006/relationships/image" Target="../media/image34.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9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 complete </a:t>
            </a:r>
            <a:r>
              <a:rPr b="1">
                <a:solidFill>
                  <a:srgbClr val="7030A0"/>
                </a:solidFill>
              </a:rPr>
              <a:t>circuit</a:t>
            </a:r>
            <a:r>
              <a:t> “</a:t>
            </a:r>
            <a:r>
              <a:rPr b="1">
                <a:solidFill>
                  <a:srgbClr val="7030A0"/>
                </a:solidFill>
              </a:rPr>
              <a:t>closed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complete </a:t>
            </a:r>
            <a:r>
              <a:rPr b="1">
                <a:solidFill>
                  <a:srgbClr val="7030A0"/>
                </a:solidFill>
              </a:rPr>
              <a:t>circuit</a:t>
            </a:r>
            <a:r>
              <a:t> is “</a:t>
            </a:r>
            <a:r>
              <a:rPr b="1">
                <a:solidFill>
                  <a:srgbClr val="7030A0"/>
                </a:solidFill>
              </a:rPr>
              <a:t>closed</a:t>
            </a:r>
            <a:r>
              <a:t>”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strong </a:t>
            </a:r>
            <a:r>
              <a:rPr b="1">
                <a:solidFill>
                  <a:srgbClr val="7030A0"/>
                </a:solidFill>
              </a:rPr>
              <a:t>electric current</a:t>
            </a:r>
            <a:r>
              <a:t> is different from a weak </a:t>
            </a:r>
            <a:r>
              <a:rPr b="1">
                <a:solidFill>
                  <a:srgbClr val="7030A0"/>
                </a:solidFill>
              </a:rPr>
              <a:t>electric current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3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circuit</a:t>
            </a:r>
            <a:r>
              <a:t> work?</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circuit</a:t>
            </a:r>
            <a:r>
              <a:t> works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a:t>
            </a:r>
            <a:r>
              <a:rPr b="1">
                <a:solidFill>
                  <a:srgbClr val="7030A0"/>
                </a:solidFill>
              </a:rPr>
              <a:t>open circuit </a:t>
            </a:r>
            <a:r>
              <a:t>“open?”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circuit </a:t>
            </a:r>
            <a:r>
              <a:t>is “open” because...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this </a:t>
            </a:r>
            <a:r>
              <a:rPr b="1">
                <a:solidFill>
                  <a:srgbClr val="7030A0"/>
                </a:solidFill>
              </a:rPr>
              <a:t>circuit</a:t>
            </a:r>
            <a:r>
              <a:t> incomplete?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make this </a:t>
            </a:r>
            <a:r>
              <a:rPr b="1">
                <a:solidFill>
                  <a:srgbClr val="7030A0"/>
                </a:solidFill>
              </a:rPr>
              <a:t>circuit</a:t>
            </a:r>
            <a:r>
              <a:t> incomplete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closed/complete circuit.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closed/complete circuit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03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P018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P097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closed/complete circuit...</a:t>
            </a:r>
            <a:r>
              <a:rPr i="1"/>
              <a:t>
From this visual, I can infer… </a:t>
            </a:r>
            <a:r>
              <a:rPr i="0"/>
              <a:t>(use </a:t>
            </a:r>
            <a:r>
              <a:rPr b="1">
                <a:solidFill>
                  <a:srgbClr val="7030A0"/>
                </a:solidFill>
              </a:rPr>
              <a:t>closed/complete circuit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closed/complete circuit</a:t>
            </a:r>
            <a:r>
              <a:t>.
Include 3-5 other vocabulary words in your paragraph. You may include the following stems:​
</a:t>
            </a:r>
            <a:r>
              <a:rPr i="1"/>
              <a:t>•   A complete </a:t>
            </a:r>
            <a:r>
              <a:rPr i="1" b="1">
                <a:solidFill>
                  <a:srgbClr val="7030A0"/>
                </a:solidFill>
              </a:rPr>
              <a:t>circuit</a:t>
            </a:r>
            <a:r>
              <a:rPr i="1"/>
              <a:t> is “</a:t>
            </a:r>
            <a:r>
              <a:rPr i="1" b="1">
                <a:solidFill>
                  <a:srgbClr val="7030A0"/>
                </a:solidFill>
              </a:rPr>
              <a:t>closed</a:t>
            </a:r>
            <a:r>
              <a:rPr i="1"/>
              <a:t>” because...
</a:t>
            </a:r>
            <a:r>
              <a:rPr i="1"/>
              <a:t>•   A </a:t>
            </a:r>
            <a:r>
              <a:rPr i="1" b="1">
                <a:solidFill>
                  <a:srgbClr val="7030A0"/>
                </a:solidFill>
              </a:rPr>
              <a:t>closed circuit</a:t>
            </a:r>
            <a:r>
              <a:rPr i="1"/>
              <a:t> is related to </a:t>
            </a:r>
            <a:r>
              <a:rPr i="1" b="1">
                <a:solidFill>
                  <a:srgbClr val="7030A0"/>
                </a:solidFill>
              </a:rPr>
              <a:t>electric current</a:t>
            </a:r>
            <a:r>
              <a:rPr i="1"/>
              <a:t> because...
</a:t>
            </a:r>
            <a:r>
              <a:rPr i="1"/>
              <a:t>•   I could make this </a:t>
            </a:r>
            <a:r>
              <a:rPr i="1" b="1">
                <a:solidFill>
                  <a:srgbClr val="7030A0"/>
                </a:solidFill>
              </a:rPr>
              <a:t>circuit</a:t>
            </a:r>
            <a:r>
              <a:rPr i="1"/>
              <a:t> incomplete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P01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closed/complete circuit.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 closed circuit related to electric current?</a:t>
            </a:r>
            <a:r>
              <a:t>
</a:t>
            </a:r>
            <a:r>
              <a:rPr i="1"/>
              <a:t>A closed circuit is related to electric current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1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P03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P01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P097w.png"/>
          <p:cNvPicPr>
            <a:picLocks noChangeAspect="1"/>
          </p:cNvPicPr>
          <p:nvPr/>
        </p:nvPicPr>
        <p:blipFill>
          <a:blip r:embed="rId7"/>
          <a:stretch>
            <a:fillRect/>
          </a:stretch>
        </p:blipFill>
        <p:spPr>
          <a:xfrm>
            <a:off x="9144000" y="6858000"/>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075688"/>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039112"/>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make this circuit incomplete?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P01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3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1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P097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