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3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108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2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aleta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aleta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2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108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parecen 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a las </a:t>
            </a:r>
            <a:r>
              <a:rPr b="1">
                <a:solidFill>
                  <a:srgbClr val="7030A0"/>
                </a:solidFill>
              </a:rPr>
              <a:t>aletas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son como las </a:t>
            </a:r>
            <a:r>
              <a:rPr b="1">
                <a:solidFill>
                  <a:srgbClr val="7030A0"/>
                </a:solidFill>
              </a:rPr>
              <a:t>aletas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03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¿Por qué crees que algunos </a:t>
            </a:r>
            <a:r>
              <a:rPr b="1" sz="2000">
                <a:solidFill>
                  <a:srgbClr val="7030A0"/>
                </a:solidFill>
              </a:rPr>
              <a:t>animales</a:t>
            </a:r>
            <a:r>
              <a:rPr b="1" sz="2000"/>
              <a:t> tienen </a:t>
            </a:r>
            <a:r>
              <a:rPr b="1" sz="2000">
                <a:solidFill>
                  <a:srgbClr val="7030A0"/>
                </a:solidFill>
              </a:rPr>
              <a:t>alas</a:t>
            </a:r>
            <a:r>
              <a:rPr b="1" sz="2000"/>
              <a:t> y otros no?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algunos </a:t>
            </a:r>
            <a:r>
              <a:rPr b="1" sz="2000" i="1">
                <a:solidFill>
                  <a:srgbClr val="7030A0"/>
                </a:solidFill>
              </a:rPr>
              <a:t>animales</a:t>
            </a:r>
            <a:r>
              <a:rPr i="1"/>
              <a:t> tienen </a:t>
            </a:r>
            <a:r>
              <a:rPr b="1" sz="2000" i="1">
                <a:solidFill>
                  <a:srgbClr val="7030A0"/>
                </a:solidFill>
              </a:rPr>
              <a:t>alas</a:t>
            </a:r>
            <a:r>
              <a:rPr i="1"/>
              <a:t> porque... Creo que otros </a:t>
            </a:r>
            <a:r>
              <a:rPr b="1" sz="2000" i="1">
                <a:solidFill>
                  <a:srgbClr val="7030A0"/>
                </a:solidFill>
              </a:rPr>
              <a:t>animales</a:t>
            </a:r>
            <a:r>
              <a:rPr i="1"/>
              <a:t> no tienen </a:t>
            </a:r>
            <a:r>
              <a:rPr b="1" sz="2000" i="1">
                <a:solidFill>
                  <a:srgbClr val="7030A0"/>
                </a:solidFill>
              </a:rPr>
              <a:t>alas</a:t>
            </a:r>
            <a:r>
              <a:rPr i="1"/>
              <a:t> porque…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1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108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¿Por qué crees que algunos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y otros no?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algunos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tienen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porque... Creo que otros </a:t>
            </a:r>
            <a:r>
              <a:rPr b="1">
                <a:solidFill>
                  <a:srgbClr val="7030A0"/>
                </a:solidFill>
              </a:rPr>
              <a:t>animales</a:t>
            </a:r>
            <a:r>
              <a:t> no tienen </a:t>
            </a:r>
            <a:r>
              <a:rPr b="1">
                <a:solidFill>
                  <a:srgbClr val="7030A0"/>
                </a:solidFill>
              </a:rPr>
              <a:t>alas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ala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ala.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1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108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3619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2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Ke003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ala...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ala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 </a:t>
            </a:r>
            <a:r>
              <a:rPr i="1" b="1">
                <a:solidFill>
                  <a:srgbClr val="7030A0"/>
                </a:solidFill>
              </a:rPr>
              <a:t>ala</a:t>
            </a:r>
            <a:r>
              <a:rPr i="1"/>
              <a:t> es…
</a:t>
            </a:r>
            <a:r>
              <a:rPr i="1"/>
              <a:t>•   Las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son como las </a:t>
            </a:r>
            <a:r>
              <a:rPr i="1" b="1">
                <a:solidFill>
                  <a:srgbClr val="7030A0"/>
                </a:solidFill>
              </a:rPr>
              <a:t>aletas</a:t>
            </a:r>
            <a:r>
              <a:rPr i="1"/>
              <a:t> porque…
</a:t>
            </a:r>
            <a:r>
              <a:rPr i="1"/>
              <a:t>•   Creo que algunos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tienen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porque... Creo que otros </a:t>
            </a:r>
            <a:r>
              <a:rPr i="1" b="1">
                <a:solidFill>
                  <a:srgbClr val="7030A0"/>
                </a:solidFill>
              </a:rPr>
              <a:t>animales</a:t>
            </a:r>
            <a:r>
              <a:rPr i="1"/>
              <a:t> no tienen </a:t>
            </a:r>
            <a:r>
              <a:rPr i="1" b="1">
                <a:solidFill>
                  <a:srgbClr val="7030A0"/>
                </a:solidFill>
              </a:rPr>
              <a:t>alas</a:t>
            </a:r>
            <a:r>
              <a:rPr i="1"/>
              <a:t> porque…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10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ala.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¿Por qué crees que algunos animales tienen alas y otros no?</a:t>
            </a:r>
            <a:r>
              <a:t>
</a:t>
            </a:r>
            <a:r>
              <a:rPr i="1"/>
              <a:t>Creo que algunos animales tienen alas porque... Creo que otros animales no tienen alas porque…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1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Ke0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Ke0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¿Por qué crees que algunos </a:t>
            </a:r>
            <a:r>
              <a:rPr b="1" sz="2800">
                <a:solidFill>
                  <a:srgbClr val="7030A0"/>
                </a:solidFill>
              </a:rPr>
              <a:t>animales</a:t>
            </a:r>
            <a:r>
              <a:rPr b="1" sz="2800"/>
              <a:t> tienen </a:t>
            </a:r>
            <a:r>
              <a:rPr b="1" sz="2800">
                <a:solidFill>
                  <a:srgbClr val="7030A0"/>
                </a:solidFill>
              </a:rPr>
              <a:t>alas</a:t>
            </a:r>
            <a:r>
              <a:rPr b="1" sz="2800"/>
              <a:t> y otros no?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108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Ke02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Ke003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10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2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0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