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Ke0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necesidad básica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necesidad básica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Ke0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Ke09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 que ver 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necesidades básicas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necesidades básicas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¿Cuándo hay mucha </a:t>
            </a:r>
            <a:r>
              <a:rPr b="1" sz="2000">
                <a:solidFill>
                  <a:srgbClr val="7030A0"/>
                </a:solidFill>
              </a:rPr>
              <a:t>luz del sol</a:t>
            </a:r>
            <a:r>
              <a:rPr b="1" sz="2000"/>
              <a:t> afuera?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Hay mucha </a:t>
            </a:r>
            <a:r>
              <a:rPr b="1" sz="2000" i="1">
                <a:solidFill>
                  <a:srgbClr val="7030A0"/>
                </a:solidFill>
              </a:rPr>
              <a:t>luz del sol</a:t>
            </a:r>
            <a:r>
              <a:rPr i="1"/>
              <a:t> afuera...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Ke09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K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Ke09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¿Cuándo hay mucha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afuera?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Hay mucha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afuera...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luz de sol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luz de sol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luz de sol.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Ke09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Ke09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luz de sol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Ke0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luz de sol...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luz de sol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luz de sol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luz del sol</a:t>
            </a:r>
            <a:r>
              <a:rPr i="1"/>
              <a:t> es…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luz del sol</a:t>
            </a:r>
            <a:r>
              <a:rPr i="1"/>
              <a:t> está relacionada con las </a:t>
            </a:r>
            <a:r>
              <a:rPr i="1" b="1">
                <a:solidFill>
                  <a:srgbClr val="7030A0"/>
                </a:solidFill>
              </a:rPr>
              <a:t>necesidades básicas</a:t>
            </a:r>
            <a:r>
              <a:rPr i="1"/>
              <a:t> porque…
</a:t>
            </a:r>
            <a:r>
              <a:rPr i="1"/>
              <a:t>•   Hay mucha </a:t>
            </a:r>
            <a:r>
              <a:rPr i="1" b="1">
                <a:solidFill>
                  <a:srgbClr val="7030A0"/>
                </a:solidFill>
              </a:rPr>
              <a:t>luz del sol</a:t>
            </a:r>
            <a:r>
              <a:rPr i="1"/>
              <a:t> afuera...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Ke09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luz de sol.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¿Cuándo hay mucha luz del sol afuera?</a:t>
            </a:r>
            <a:r>
              <a:t>
</a:t>
            </a:r>
            <a:r>
              <a:rPr i="1"/>
              <a:t>Hay mucha luz del sol afuera...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Ke09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K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¿Cuándo hay mucha </a:t>
            </a:r>
            <a:r>
              <a:rPr b="1" sz="2800">
                <a:solidFill>
                  <a:srgbClr val="7030A0"/>
                </a:solidFill>
              </a:rPr>
              <a:t>luz del sol</a:t>
            </a:r>
            <a:r>
              <a:rPr b="1" sz="2800"/>
              <a:t> afuera?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Ke09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K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Ke09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