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1.xml"/><Relationship Id="rId24" Type="http://schemas.openxmlformats.org/officeDocument/2006/relationships/image" Target="../media/image3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9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6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7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8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9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4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Ke077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una </a:t>
            </a:r>
            <a:r>
              <a:rPr b="1">
                <a:solidFill>
                  <a:srgbClr val="7030A0"/>
                </a:solidFill>
              </a:rPr>
              <a:t>semilla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semilla</a:t>
            </a:r>
            <a:r>
              <a:t> es…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Ke045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sucede en un </a:t>
            </a:r>
            <a:r>
              <a:rPr b="1">
                <a:solidFill>
                  <a:srgbClr val="7030A0"/>
                </a:solidFill>
              </a:rPr>
              <a:t>ciclo de vida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En un </a:t>
            </a:r>
            <a:r>
              <a:rPr b="1">
                <a:solidFill>
                  <a:srgbClr val="7030A0"/>
                </a:solidFill>
              </a:rPr>
              <a:t>ciclo de vida</a:t>
            </a:r>
            <a:r>
              <a:t>,…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Ke045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Ke077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tiene que ver una </a:t>
            </a:r>
            <a:r>
              <a:rPr b="1">
                <a:solidFill>
                  <a:srgbClr val="7030A0"/>
                </a:solidFill>
              </a:rPr>
              <a:t>semilla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ciclo de vida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semilla</a:t>
            </a:r>
            <a:r>
              <a:t> está relacionada con un </a:t>
            </a:r>
            <a:r>
              <a:rPr b="1">
                <a:solidFill>
                  <a:srgbClr val="7030A0"/>
                </a:solidFill>
              </a:rPr>
              <a:t>ciclo de vida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Ke045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sucede en un </a:t>
            </a:r>
            <a:r>
              <a:rPr b="1">
                <a:solidFill>
                  <a:srgbClr val="7030A0"/>
                </a:solidFill>
              </a:rPr>
              <a:t>ciclo de vida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En un </a:t>
            </a:r>
            <a:r>
              <a:rPr b="1">
                <a:solidFill>
                  <a:srgbClr val="7030A0"/>
                </a:solidFill>
              </a:rPr>
              <a:t>ciclo de vida</a:t>
            </a:r>
            <a:r>
              <a:t>,…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Ke045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Ke077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tiene que ver una </a:t>
            </a:r>
            <a:r>
              <a:rPr b="1">
                <a:solidFill>
                  <a:srgbClr val="7030A0"/>
                </a:solidFill>
              </a:rPr>
              <a:t>semilla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ciclo de vida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semilla</a:t>
            </a:r>
            <a:r>
              <a:t> está relacionada con un </a:t>
            </a:r>
            <a:r>
              <a:rPr b="1">
                <a:solidFill>
                  <a:srgbClr val="7030A0"/>
                </a:solidFill>
              </a:rPr>
              <a:t>ciclo de vida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Ke064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 son…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Ke045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sucede en un </a:t>
            </a:r>
            <a:r>
              <a:rPr b="1">
                <a:solidFill>
                  <a:srgbClr val="7030A0"/>
                </a:solidFill>
              </a:rPr>
              <a:t>ciclo de vida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En un </a:t>
            </a:r>
            <a:r>
              <a:rPr b="1">
                <a:solidFill>
                  <a:srgbClr val="7030A0"/>
                </a:solidFill>
              </a:rPr>
              <a:t>ciclo de vida</a:t>
            </a:r>
            <a:r>
              <a:t>,…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¿Por qué crees que las </a:t>
            </a:r>
            <a:r>
              <a:rPr b="1" sz="2000">
                <a:solidFill>
                  <a:srgbClr val="7030A0"/>
                </a:solidFill>
              </a:rPr>
              <a:t>plantas</a:t>
            </a:r>
            <a:r>
              <a:rPr b="1" sz="2000"/>
              <a:t> producen </a:t>
            </a:r>
            <a:r>
              <a:rPr b="1" sz="2000">
                <a:solidFill>
                  <a:srgbClr val="7030A0"/>
                </a:solidFill>
              </a:rPr>
              <a:t>semillas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las </a:t>
            </a:r>
            <a:r>
              <a:rPr b="1" sz="2000" i="1">
                <a:solidFill>
                  <a:srgbClr val="7030A0"/>
                </a:solidFill>
              </a:rPr>
              <a:t>plantas</a:t>
            </a:r>
            <a:r>
              <a:rPr i="1"/>
              <a:t> hacen </a:t>
            </a:r>
            <a:r>
              <a:rPr b="1" sz="2000" i="1">
                <a:solidFill>
                  <a:srgbClr val="7030A0"/>
                </a:solidFill>
              </a:rPr>
              <a:t>semillas</a:t>
            </a:r>
            <a:r>
              <a:rPr i="1"/>
              <a:t> porque…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Ke07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Ke04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Ke064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Ke04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1" name="Picture 10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4" name="Picture 13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6" name="Picture 15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Ke077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crees que 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 producen </a:t>
            </a:r>
            <a:r>
              <a:rPr b="1">
                <a:solidFill>
                  <a:srgbClr val="7030A0"/>
                </a:solidFill>
              </a:rPr>
              <a:t>semillas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 hacen </a:t>
            </a:r>
            <a:r>
              <a:rPr b="1">
                <a:solidFill>
                  <a:srgbClr val="7030A0"/>
                </a:solidFill>
              </a:rPr>
              <a:t>semillas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7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semilla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semilla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7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semilla.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77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Ke07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Ke07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7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semilla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Ke045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Ke064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pic>
        <p:nvPicPr>
          <p:cNvPr id="22" name="Picture 21" descr="SKe045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7192" y="5559552"/>
            <a:ext cx="1438656" cy="1078992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7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semilla...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semilla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7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7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semilla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Una </a:t>
            </a:r>
            <a:r>
              <a:rPr i="1" b="1">
                <a:solidFill>
                  <a:srgbClr val="7030A0"/>
                </a:solidFill>
              </a:rPr>
              <a:t>semilla</a:t>
            </a:r>
            <a:r>
              <a:rPr i="1"/>
              <a:t> es…
</a:t>
            </a:r>
            <a:r>
              <a:rPr i="1"/>
              <a:t>•   Una </a:t>
            </a:r>
            <a:r>
              <a:rPr i="1" b="1">
                <a:solidFill>
                  <a:srgbClr val="7030A0"/>
                </a:solidFill>
              </a:rPr>
              <a:t>semilla</a:t>
            </a:r>
            <a:r>
              <a:rPr i="1"/>
              <a:t> está relacionada con un </a:t>
            </a:r>
            <a:r>
              <a:rPr i="1" b="1">
                <a:solidFill>
                  <a:srgbClr val="7030A0"/>
                </a:solidFill>
              </a:rPr>
              <a:t>ciclo de vida</a:t>
            </a:r>
            <a:r>
              <a:rPr i="1"/>
              <a:t> porque…
</a:t>
            </a:r>
            <a:r>
              <a:rPr i="1"/>
              <a:t>•   Creo que las </a:t>
            </a:r>
            <a:r>
              <a:rPr i="1" b="1">
                <a:solidFill>
                  <a:srgbClr val="7030A0"/>
                </a:solidFill>
              </a:rPr>
              <a:t>plantas</a:t>
            </a:r>
            <a:r>
              <a:rPr i="1"/>
              <a:t> hacen </a:t>
            </a:r>
            <a:r>
              <a:rPr i="1" b="1">
                <a:solidFill>
                  <a:srgbClr val="7030A0"/>
                </a:solidFill>
              </a:rPr>
              <a:t>semillas</a:t>
            </a:r>
            <a:r>
              <a:rPr i="1"/>
              <a:t>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Ke077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semilla.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crees que las plantas producen semillas?</a:t>
            </a:r>
            <a:r>
              <a:t>
</a:t>
            </a:r>
            <a:r>
              <a:rPr i="1"/>
              <a:t>Creo que las plantas hacen semillas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Ke07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Ke04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Ke064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SKe04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2" name="Picture 11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3" name="Picture 12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4" name="Picture 13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¿Por qué crees que las </a:t>
            </a:r>
            <a:r>
              <a:rPr b="1" sz="2800">
                <a:solidFill>
                  <a:srgbClr val="7030A0"/>
                </a:solidFill>
              </a:rPr>
              <a:t>plantas</a:t>
            </a:r>
            <a:r>
              <a:rPr b="1" sz="2800"/>
              <a:t> producen </a:t>
            </a:r>
            <a:r>
              <a:rPr b="1" sz="2800">
                <a:solidFill>
                  <a:srgbClr val="7030A0"/>
                </a:solidFill>
              </a:rPr>
              <a:t>semillas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Ke07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Ke04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Ke064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Ke04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1" name="Picture 10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2" name="Picture 11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3" name="Picture 12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4" name="Picture 13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5" name="Picture 14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7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4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6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