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tienen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tienen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6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tienen flores?</a:t>
            </a:r>
            <a:r>
              <a:t>
</a:t>
            </a:r>
            <a:r>
              <a:rPr i="1"/>
              <a:t>Creo que las plantas tienen flores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tienen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