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10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10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2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que ver las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están relacionadas con las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las aves tienen </a:t>
            </a:r>
            <a:r>
              <a:rPr b="1" sz="2000">
                <a:solidFill>
                  <a:srgbClr val="7030A0"/>
                </a:solidFill>
              </a:rPr>
              <a:t>plumas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pájaros tienen </a:t>
            </a:r>
            <a:r>
              <a:rPr b="1" sz="2000" i="1">
                <a:solidFill>
                  <a:srgbClr val="7030A0"/>
                </a:solidFill>
              </a:rPr>
              <a:t>plumas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K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1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2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las aves tienen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pájaros tienen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plumas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plumas.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2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2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Ke1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plumas...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plumas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plumas</a:t>
            </a:r>
            <a:r>
              <a:rPr i="1"/>
              <a:t> están relacionadas con las </a:t>
            </a:r>
            <a:r>
              <a:rPr i="1" b="1">
                <a:solidFill>
                  <a:srgbClr val="7030A0"/>
                </a:solidFill>
              </a:rPr>
              <a:t>alas</a:t>
            </a:r>
            <a:r>
              <a:rPr i="1"/>
              <a:t> porque…
</a:t>
            </a:r>
            <a:r>
              <a:rPr i="1"/>
              <a:t>•   Creo que los pájaros tienen </a:t>
            </a:r>
            <a:r>
              <a:rPr i="1" b="1">
                <a:solidFill>
                  <a:srgbClr val="7030A0"/>
                </a:solidFill>
              </a:rPr>
              <a:t>plumas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Ke02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plumas.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las aves tienen plumas?</a:t>
            </a:r>
            <a:r>
              <a:t>
</a:t>
            </a:r>
            <a:r>
              <a:rPr i="1"/>
              <a:t>Creo que los pájaros tienen plumas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K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Ke1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las aves tienen </a:t>
            </a:r>
            <a:r>
              <a:rPr b="1" sz="2800">
                <a:solidFill>
                  <a:srgbClr val="7030A0"/>
                </a:solidFill>
              </a:rPr>
              <a:t>plumas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K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1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2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plumas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