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52.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2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fin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fin</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K02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K108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wing</a:t>
            </a:r>
            <a:r>
              <a:t>s like </a:t>
            </a:r>
            <a:r>
              <a:rPr b="1">
                <a:solidFill>
                  <a:srgbClr val="7030A0"/>
                </a:solidFill>
              </a:rPr>
              <a:t>fins</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Wing</a:t>
            </a:r>
            <a:r>
              <a:t>s are like </a:t>
            </a:r>
            <a:r>
              <a:rPr b="1">
                <a:solidFill>
                  <a:srgbClr val="7030A0"/>
                </a:solidFill>
              </a:rPr>
              <a:t>fins</a:t>
            </a:r>
            <a:r>
              <a:t> because...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10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are </a:t>
            </a:r>
            <a:r>
              <a:rPr b="1">
                <a:solidFill>
                  <a:srgbClr val="7030A0"/>
                </a:solidFill>
              </a:rPr>
              <a:t>wing</a:t>
            </a:r>
            <a:r>
              <a:t>s like </a:t>
            </a:r>
            <a:r>
              <a:rPr b="1">
                <a:solidFill>
                  <a:srgbClr val="7030A0"/>
                </a:solidFill>
              </a:rPr>
              <a:t>fins</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Wing</a:t>
            </a:r>
            <a:r>
              <a:t>s are like </a:t>
            </a:r>
            <a:r>
              <a:rPr b="1">
                <a:solidFill>
                  <a:srgbClr val="7030A0"/>
                </a:solidFill>
              </a:rPr>
              <a:t>fins</a:t>
            </a:r>
            <a:r>
              <a:t> because...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0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animals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Animals</a:t>
            </a:r>
            <a:r>
              <a:t> are...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10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some </a:t>
            </a:r>
            <a:r>
              <a:rPr b="1">
                <a:solidFill>
                  <a:srgbClr val="7030A0"/>
                </a:solidFill>
              </a:rPr>
              <a:t>animals</a:t>
            </a:r>
            <a:r>
              <a:t> have </a:t>
            </a:r>
            <a:r>
              <a:rPr b="1">
                <a:solidFill>
                  <a:srgbClr val="7030A0"/>
                </a:solidFill>
              </a:rPr>
              <a:t>wing</a:t>
            </a:r>
            <a:r>
              <a:t>s and some don't?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some </a:t>
            </a:r>
            <a:r>
              <a:rPr b="1">
                <a:solidFill>
                  <a:srgbClr val="7030A0"/>
                </a:solidFill>
              </a:rPr>
              <a:t>animals</a:t>
            </a:r>
            <a:r>
              <a:t> have </a:t>
            </a:r>
            <a:r>
              <a:rPr b="1">
                <a:solidFill>
                  <a:srgbClr val="7030A0"/>
                </a:solidFill>
              </a:rPr>
              <a:t>wing</a:t>
            </a:r>
            <a:r>
              <a:t>s because...
I think other </a:t>
            </a:r>
            <a:r>
              <a:rPr b="1">
                <a:solidFill>
                  <a:srgbClr val="7030A0"/>
                </a:solidFill>
              </a:rPr>
              <a:t>animals</a:t>
            </a:r>
            <a:r>
              <a:t> don't have </a:t>
            </a:r>
            <a:r>
              <a:rPr b="1">
                <a:solidFill>
                  <a:srgbClr val="7030A0"/>
                </a:solidFill>
              </a:rPr>
              <a:t>wing</a:t>
            </a:r>
            <a:r>
              <a:t>s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1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wing.</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1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10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10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108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wing</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K029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1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wing...</a:t>
            </a:r>
            <a:r>
              <a:rPr i="1"/>
              <a:t>
From this visual, I can infer… </a:t>
            </a:r>
            <a:r>
              <a:rPr i="0"/>
              <a:t>(use </a:t>
            </a:r>
            <a:r>
              <a:rPr b="1">
                <a:solidFill>
                  <a:srgbClr val="7030A0"/>
                </a:solidFill>
              </a:rPr>
              <a:t>wing</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1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1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wing</a:t>
            </a:r>
            <a:r>
              <a:t>.
Include 3-5 other vocabulary words in your paragraph. You may include the following stems:​
</a:t>
            </a:r>
            <a:r>
              <a:rPr i="1"/>
              <a:t>•   A </a:t>
            </a:r>
            <a:r>
              <a:rPr i="1" b="1">
                <a:solidFill>
                  <a:srgbClr val="7030A0"/>
                </a:solidFill>
              </a:rPr>
              <a:t>wing</a:t>
            </a:r>
            <a:r>
              <a:rPr i="1"/>
              <a:t> is...
</a:t>
            </a:r>
            <a:r>
              <a:rPr i="1"/>
              <a:t>•   </a:t>
            </a:r>
            <a:r>
              <a:rPr i="1" b="1">
                <a:solidFill>
                  <a:srgbClr val="7030A0"/>
                </a:solidFill>
              </a:rPr>
              <a:t>Wing</a:t>
            </a:r>
            <a:r>
              <a:rPr i="1"/>
              <a:t>s are like </a:t>
            </a:r>
            <a:r>
              <a:rPr i="1" b="1">
                <a:solidFill>
                  <a:srgbClr val="7030A0"/>
                </a:solidFill>
              </a:rPr>
              <a:t>fins</a:t>
            </a:r>
            <a:r>
              <a:rPr i="1"/>
              <a:t> because...
</a:t>
            </a:r>
            <a:r>
              <a:rPr i="1"/>
              <a:t>•   I think some </a:t>
            </a:r>
            <a:r>
              <a:rPr i="1" b="1">
                <a:solidFill>
                  <a:srgbClr val="7030A0"/>
                </a:solidFill>
              </a:rPr>
              <a:t>animals</a:t>
            </a:r>
            <a:r>
              <a:rPr i="1"/>
              <a:t> have </a:t>
            </a:r>
            <a:r>
              <a:rPr i="1" b="1">
                <a:solidFill>
                  <a:srgbClr val="7030A0"/>
                </a:solidFill>
              </a:rPr>
              <a:t>wing</a:t>
            </a:r>
            <a:r>
              <a:rPr i="1"/>
              <a:t>s because...
I think other </a:t>
            </a:r>
            <a:r>
              <a:rPr i="1" b="1">
                <a:solidFill>
                  <a:srgbClr val="7030A0"/>
                </a:solidFill>
              </a:rPr>
              <a:t>animals</a:t>
            </a:r>
            <a:r>
              <a:rPr i="1"/>
              <a:t> don't have </a:t>
            </a:r>
            <a:r>
              <a:rPr i="1" b="1">
                <a:solidFill>
                  <a:srgbClr val="7030A0"/>
                </a:solidFill>
              </a:rPr>
              <a:t>wing</a:t>
            </a:r>
            <a:r>
              <a:rPr i="1"/>
              <a:t>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K108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wing.</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do you think some animals have wings and some don't?
</a:t>
            </a:r>
            <a:r>
              <a:t>
</a:t>
            </a:r>
            <a:r>
              <a:rPr i="1"/>
              <a:t>I think some animals have wings because...
I think other animals don't have wings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K108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K029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Why do you think some animals have wings and some don't?</a:t>
            </a:r>
            <a:b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K108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K02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10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2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K108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wing</a:t>
            </a:r>
            <a:r>
              <a:t>?
</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wing</a:t>
            </a:r>
            <a:r>
              <a:t> is...
</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