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2.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6.png"/><Relationship Id="rId22" Type="http://schemas.openxmlformats.org/officeDocument/2006/relationships/image" Target="../media/image47.png"/><Relationship Id="rId23" Type="http://schemas.openxmlformats.org/officeDocument/2006/relationships/image" Target="../media/image48.png"/><Relationship Id="rId24" Type="http://schemas.openxmlformats.org/officeDocument/2006/relationships/image" Target="../media/image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19.xml"/><Relationship Id="rId8" Type="http://schemas.openxmlformats.org/officeDocument/2006/relationships/image" Target="../media/image52.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K080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shape</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Shape</a:t>
            </a:r>
            <a:r>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K080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K043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leaf shape</a:t>
            </a:r>
            <a:r>
              <a:t> like other </a:t>
            </a:r>
            <a:r>
              <a:rPr b="1">
                <a:solidFill>
                  <a:srgbClr val="7030A0"/>
                </a:solidFill>
              </a:rPr>
              <a:t>shapes</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Leaf shape</a:t>
            </a:r>
            <a:r>
              <a:t> is like other </a:t>
            </a:r>
            <a:r>
              <a:rPr b="1">
                <a:solidFill>
                  <a:srgbClr val="7030A0"/>
                </a:solidFill>
              </a:rPr>
              <a:t>shapes</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K043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t>
            </a:r>
            <a:r>
              <a:rPr b="1">
                <a:solidFill>
                  <a:srgbClr val="7030A0"/>
                </a:solidFill>
              </a:rPr>
              <a:t>leaf shape</a:t>
            </a:r>
            <a:r>
              <a:t> like other </a:t>
            </a:r>
            <a:r>
              <a:rPr b="1">
                <a:solidFill>
                  <a:srgbClr val="7030A0"/>
                </a:solidFill>
              </a:rPr>
              <a:t>shapes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Leaf shape</a:t>
            </a:r>
            <a:r>
              <a:t> is like other </a:t>
            </a:r>
            <a:r>
              <a:rPr b="1">
                <a:solidFill>
                  <a:srgbClr val="7030A0"/>
                </a:solidFill>
              </a:rPr>
              <a:t>shapes</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K043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might be another </a:t>
            </a:r>
            <a:r>
              <a:rPr b="1">
                <a:solidFill>
                  <a:srgbClr val="7030A0"/>
                </a:solidFill>
              </a:rPr>
              <a:t>leaf shape</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Another </a:t>
            </a:r>
            <a:r>
              <a:rPr b="1">
                <a:solidFill>
                  <a:srgbClr val="7030A0"/>
                </a:solidFill>
              </a:rPr>
              <a:t>leaf shape</a:t>
            </a:r>
            <a:r>
              <a:t> is...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leaf shape.</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43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K043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K043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43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leaf shape</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K080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leaf shape...</a:t>
            </a:r>
            <a:r>
              <a:rPr i="1"/>
              <a:t>
From this visual, I can infer… </a:t>
            </a:r>
            <a:r>
              <a:rPr i="0"/>
              <a:t>(use </a:t>
            </a:r>
            <a:r>
              <a:rPr b="1">
                <a:solidFill>
                  <a:srgbClr val="7030A0"/>
                </a:solidFill>
              </a:rPr>
              <a:t>leaf shape</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leaf shape</a:t>
            </a:r>
            <a:r>
              <a:t>.
Include 3-5 other vocabulary words in your paragraph. You may include the following stems:​
</a:t>
            </a:r>
            <a:r>
              <a:rPr i="1"/>
              <a:t>•   </a:t>
            </a:r>
            <a:r>
              <a:rPr i="1" b="1">
                <a:solidFill>
                  <a:srgbClr val="7030A0"/>
                </a:solidFill>
              </a:rPr>
              <a:t>Leaf shape</a:t>
            </a:r>
            <a:r>
              <a:rPr i="1"/>
              <a:t> is...
</a:t>
            </a:r>
            <a:r>
              <a:rPr i="1"/>
              <a:t>•   </a:t>
            </a:r>
            <a:r>
              <a:rPr i="1" b="1">
                <a:solidFill>
                  <a:srgbClr val="7030A0"/>
                </a:solidFill>
              </a:rPr>
              <a:t>Leaf shape</a:t>
            </a:r>
            <a:r>
              <a:rPr i="1"/>
              <a:t> is like other </a:t>
            </a:r>
            <a:r>
              <a:rPr i="1" b="1">
                <a:solidFill>
                  <a:srgbClr val="7030A0"/>
                </a:solidFill>
              </a:rPr>
              <a:t>shapes</a:t>
            </a:r>
            <a:r>
              <a:rPr i="1"/>
              <a:t> because...
</a:t>
            </a:r>
            <a:r>
              <a:rPr i="1"/>
              <a:t>•   Another </a:t>
            </a:r>
            <a:r>
              <a:rPr i="1" b="1">
                <a:solidFill>
                  <a:srgbClr val="7030A0"/>
                </a:solidFill>
              </a:rPr>
              <a:t>leaf shape</a:t>
            </a:r>
            <a:r>
              <a:rPr i="1"/>
              <a:t> is...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K043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leaf shape.</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What might be another leaf shape?</a:t>
            </a:r>
            <a:r>
              <a:t>
</a:t>
            </a:r>
            <a:r>
              <a:rPr i="1"/>
              <a:t>Another leaf shape is...</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K043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K080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What might be another leaf shape?</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K043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K080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K04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K08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K043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leaf shape</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Leaf shape</a:t>
            </a:r>
            <a:r>
              <a:t> is...</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