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10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wing</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wing</a:t>
            </a:r>
            <a:r>
              <a:t> is...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K10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K02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do </a:t>
            </a:r>
            <a:r>
              <a:rPr b="1">
                <a:solidFill>
                  <a:srgbClr val="7030A0"/>
                </a:solidFill>
              </a:rPr>
              <a:t>feathers</a:t>
            </a:r>
            <a:r>
              <a:t> have to do with </a:t>
            </a:r>
            <a:r>
              <a:rPr b="1">
                <a:solidFill>
                  <a:srgbClr val="7030A0"/>
                </a:solidFill>
              </a:rPr>
              <a:t>wings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Feathers</a:t>
            </a:r>
            <a:r>
              <a:t> are related to </a:t>
            </a:r>
            <a:r>
              <a:rPr b="1">
                <a:solidFill>
                  <a:srgbClr val="7030A0"/>
                </a:solidFill>
              </a:rPr>
              <a:t>wings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2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t>
            </a:r>
            <a:r>
              <a:rPr b="1">
                <a:solidFill>
                  <a:srgbClr val="7030A0"/>
                </a:solidFill>
              </a:rPr>
              <a:t>feathers</a:t>
            </a:r>
            <a:r>
              <a:t> have to do with </a:t>
            </a:r>
            <a:r>
              <a:rPr b="1">
                <a:solidFill>
                  <a:srgbClr val="7030A0"/>
                </a:solidFill>
              </a:rPr>
              <a:t>wings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Feathers</a:t>
            </a:r>
            <a:r>
              <a:t> are related to </a:t>
            </a:r>
            <a:r>
              <a:rPr b="1">
                <a:solidFill>
                  <a:srgbClr val="7030A0"/>
                </a:solidFill>
              </a:rPr>
              <a:t>wings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2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birds have </a:t>
            </a:r>
            <a:r>
              <a:rPr b="1">
                <a:solidFill>
                  <a:srgbClr val="7030A0"/>
                </a:solidFill>
              </a:rPr>
              <a:t>feathers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birds have </a:t>
            </a:r>
            <a:r>
              <a:rPr b="1">
                <a:solidFill>
                  <a:srgbClr val="7030A0"/>
                </a:solidFill>
              </a:rPr>
              <a:t>feathers</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feathers.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2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2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2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2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feathers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K108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feathers...</a:t>
            </a:r>
            <a:r>
              <a:rPr i="1"/>
              <a:t>
From this visual, I can infer… </a:t>
            </a:r>
            <a:r>
              <a:rPr i="0"/>
              <a:t>(use </a:t>
            </a:r>
            <a:r>
              <a:rPr b="1">
                <a:solidFill>
                  <a:srgbClr val="7030A0"/>
                </a:solidFill>
              </a:rPr>
              <a:t>feathers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feathers</a:t>
            </a:r>
            <a:r>
              <a:t>.
Include 3-5 other vocabulary words in your paragraph. You may include the following stems:​
</a:t>
            </a:r>
            <a:r>
              <a:rPr i="1"/>
              <a:t>•   </a:t>
            </a:r>
            <a:r>
              <a:rPr i="1" b="1">
                <a:solidFill>
                  <a:srgbClr val="7030A0"/>
                </a:solidFill>
              </a:rPr>
              <a:t>Feathers</a:t>
            </a:r>
            <a:r>
              <a:rPr i="1"/>
              <a:t> are...
</a:t>
            </a:r>
            <a:r>
              <a:rPr i="1"/>
              <a:t>•   </a:t>
            </a:r>
            <a:r>
              <a:rPr i="1" b="1">
                <a:solidFill>
                  <a:srgbClr val="7030A0"/>
                </a:solidFill>
              </a:rPr>
              <a:t>Feathers</a:t>
            </a:r>
            <a:r>
              <a:rPr i="1"/>
              <a:t> are related to </a:t>
            </a:r>
            <a:r>
              <a:rPr i="1" b="1">
                <a:solidFill>
                  <a:srgbClr val="7030A0"/>
                </a:solidFill>
              </a:rPr>
              <a:t>wings</a:t>
            </a:r>
            <a:r>
              <a:rPr i="1"/>
              <a:t> because...
</a:t>
            </a:r>
            <a:r>
              <a:rPr i="1"/>
              <a:t>•   I think birds have </a:t>
            </a:r>
            <a:r>
              <a:rPr i="1" b="1">
                <a:solidFill>
                  <a:srgbClr val="7030A0"/>
                </a:solidFill>
              </a:rPr>
              <a:t>feathers</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K028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feathers.</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birds have feathers?</a:t>
            </a:r>
            <a:r>
              <a:t>
</a:t>
            </a:r>
            <a:r>
              <a:rPr i="1"/>
              <a:t>I think birds have feathers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K028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K10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do you think birds have feathers?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K028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K10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2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1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2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feathers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Feathers</a:t>
            </a:r>
            <a:r>
              <a:t> are...</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