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7.png"/><Relationship Id="rId22" Type="http://schemas.openxmlformats.org/officeDocument/2006/relationships/image" Target="../media/image48.png"/><Relationship Id="rId23" Type="http://schemas.openxmlformats.org/officeDocument/2006/relationships/image" Target="../media/image49.png"/><Relationship Id="rId24"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0.xml"/><Relationship Id="rId8" Type="http://schemas.openxmlformats.org/officeDocument/2006/relationships/image" Target="../media/image53.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K083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skin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Skin</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K083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K012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body covering</a:t>
            </a:r>
            <a:r>
              <a:t> like </a:t>
            </a:r>
            <a:r>
              <a:rPr b="1">
                <a:solidFill>
                  <a:srgbClr val="7030A0"/>
                </a:solidFill>
              </a:rPr>
              <a:t>skin</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body covering</a:t>
            </a:r>
            <a:r>
              <a:t> is like </a:t>
            </a:r>
            <a:r>
              <a:rPr b="1">
                <a:solidFill>
                  <a:srgbClr val="7030A0"/>
                </a:solidFill>
              </a:rPr>
              <a:t>skin</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K012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 </a:t>
            </a:r>
            <a:r>
              <a:rPr b="1">
                <a:solidFill>
                  <a:srgbClr val="7030A0"/>
                </a:solidFill>
              </a:rPr>
              <a:t>body covering</a:t>
            </a:r>
            <a:r>
              <a:t> like </a:t>
            </a:r>
            <a:r>
              <a:rPr b="1">
                <a:solidFill>
                  <a:srgbClr val="7030A0"/>
                </a:solidFill>
              </a:rPr>
              <a:t>skin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body covering</a:t>
            </a:r>
            <a:r>
              <a:t> is like </a:t>
            </a:r>
            <a:r>
              <a:rPr b="1">
                <a:solidFill>
                  <a:srgbClr val="7030A0"/>
                </a:solidFill>
              </a:rPr>
              <a:t>skin</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K003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animals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Animals</a:t>
            </a:r>
            <a:r>
              <a:t> are...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K012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a:t>
            </a:r>
            <a:r>
              <a:rPr b="1">
                <a:solidFill>
                  <a:srgbClr val="7030A0"/>
                </a:solidFill>
              </a:rPr>
              <a:t>animals</a:t>
            </a:r>
            <a:r>
              <a:t> need </a:t>
            </a:r>
            <a:r>
              <a:rPr b="1">
                <a:solidFill>
                  <a:srgbClr val="7030A0"/>
                </a:solidFill>
              </a:rPr>
              <a:t>body covering</a:t>
            </a:r>
            <a:r>
              <a:t>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animals</a:t>
            </a:r>
            <a:r>
              <a:t> need </a:t>
            </a:r>
            <a:r>
              <a:rPr b="1">
                <a:solidFill>
                  <a:srgbClr val="7030A0"/>
                </a:solidFill>
              </a:rPr>
              <a:t>body covering</a:t>
            </a:r>
            <a:r>
              <a:t>s because...</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1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body covering.</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12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K01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K01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12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body covering</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K083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1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body covering...</a:t>
            </a:r>
            <a:r>
              <a:rPr i="1"/>
              <a:t>
From this visual, I can infer… </a:t>
            </a:r>
            <a:r>
              <a:rPr i="0"/>
              <a:t>(use </a:t>
            </a:r>
            <a:r>
              <a:rPr b="1">
                <a:solidFill>
                  <a:srgbClr val="7030A0"/>
                </a:solidFill>
              </a:rPr>
              <a:t>body covering</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1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K01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body covering</a:t>
            </a:r>
            <a:r>
              <a:t>.
Include 3-5 other vocabulary words in your paragraph. You may include the following stems:​
</a:t>
            </a:r>
            <a:r>
              <a:rPr i="1"/>
              <a:t>•   A </a:t>
            </a:r>
            <a:r>
              <a:rPr i="1" b="1">
                <a:solidFill>
                  <a:srgbClr val="7030A0"/>
                </a:solidFill>
              </a:rPr>
              <a:t>body covering</a:t>
            </a:r>
            <a:r>
              <a:rPr i="1"/>
              <a:t> is...
</a:t>
            </a:r>
            <a:r>
              <a:rPr i="1"/>
              <a:t>•   A </a:t>
            </a:r>
            <a:r>
              <a:rPr i="1" b="1">
                <a:solidFill>
                  <a:srgbClr val="7030A0"/>
                </a:solidFill>
              </a:rPr>
              <a:t>body covering</a:t>
            </a:r>
            <a:r>
              <a:rPr i="1"/>
              <a:t> is like </a:t>
            </a:r>
            <a:r>
              <a:rPr i="1" b="1">
                <a:solidFill>
                  <a:srgbClr val="7030A0"/>
                </a:solidFill>
              </a:rPr>
              <a:t>skin</a:t>
            </a:r>
            <a:r>
              <a:rPr i="1"/>
              <a:t> because...
</a:t>
            </a:r>
            <a:r>
              <a:rPr i="1"/>
              <a:t>•   I think </a:t>
            </a:r>
            <a:r>
              <a:rPr i="1" b="1">
                <a:solidFill>
                  <a:srgbClr val="7030A0"/>
                </a:solidFill>
              </a:rPr>
              <a:t>animals</a:t>
            </a:r>
            <a:r>
              <a:rPr i="1"/>
              <a:t> need </a:t>
            </a:r>
            <a:r>
              <a:rPr i="1" b="1">
                <a:solidFill>
                  <a:srgbClr val="7030A0"/>
                </a:solidFill>
              </a:rPr>
              <a:t>body covering</a:t>
            </a:r>
            <a:r>
              <a:rPr i="1"/>
              <a:t>s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K012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body covering.</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Why do you think animals need body coverings?</a:t>
            </a:r>
            <a:r>
              <a:t>
</a:t>
            </a:r>
            <a:r>
              <a:rPr i="1"/>
              <a:t>I think animals need body coverings because...</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K012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K083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Why do you think animals need body coverings?</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K012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K083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K01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K08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K012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body covering</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body covering</a:t>
            </a:r>
            <a:r>
              <a:t> is...</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