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9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Según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, ¿qué ocurre cuando se convierte la </a:t>
            </a:r>
            <a:r>
              <a:rPr b="1">
                <a:solidFill>
                  <a:srgbClr val="7030A0"/>
                </a:solidFill>
              </a:rPr>
              <a:t>energía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Según la </a:t>
            </a:r>
            <a:r>
              <a:rPr b="1">
                <a:solidFill>
                  <a:srgbClr val="7030A0"/>
                </a:solidFill>
              </a:rPr>
              <a:t>ley de conservación de la energía</a:t>
            </a:r>
            <a:r>
              <a:t>, cuando se convierte la </a:t>
            </a:r>
            <a:r>
              <a:rPr b="1">
                <a:solidFill>
                  <a:srgbClr val="7030A0"/>
                </a:solidFill>
              </a:rPr>
              <a:t>energía</a:t>
            </a:r>
            <a: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9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1.° ley de la termodinámica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funcionaría un sistema si la </a:t>
            </a:r>
            <a:r>
              <a:rPr b="1" sz="2000">
                <a:solidFill>
                  <a:srgbClr val="7030A0"/>
                </a:solidFill>
              </a:rPr>
              <a:t>0.° ley de la termodinámica</a:t>
            </a:r>
            <a:r>
              <a:rPr b="1" sz="2000"/>
              <a:t> no fuera verdadera?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 </a:t>
            </a:r>
            <a:r>
              <a:rPr b="1" sz="2000" i="1">
                <a:solidFill>
                  <a:srgbClr val="7030A0"/>
                </a:solidFill>
              </a:rPr>
              <a:t>0.° ley de la termodinámica</a:t>
            </a:r>
            <a:r>
              <a:rPr i="1"/>
              <a:t> no fuera verdadera, un sistema…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8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funcionaría un sistema si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no fuera verdadera?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no fuera verdadera, un sistema…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0.° ley de la termodinámica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0.° ley de la termodinámica.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0.° ley de la termodinámica...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establece…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1.° ley de la termodinámica</a:t>
            </a:r>
            <a:r>
              <a:rPr i="1"/>
              <a:t> porque…
</a:t>
            </a:r>
            <a:r>
              <a:rPr i="1"/>
              <a:t>•   Si la </a:t>
            </a:r>
            <a:r>
              <a:rPr i="1" b="1">
                <a:solidFill>
                  <a:srgbClr val="7030A0"/>
                </a:solidFill>
              </a:rPr>
              <a:t>0.° ley de la termodinámica</a:t>
            </a:r>
            <a:r>
              <a:rPr i="1"/>
              <a:t> no fuera verdadera, un sistema…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8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0.° ley de la termodinámica.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funcionaría un sistema si la 0.° ley de la termodinámica no fuera verdadera?</a:t>
            </a:r>
            <a:r>
              <a:t>
</a:t>
            </a:r>
            <a:r>
              <a:rPr i="1"/>
              <a:t>Si la 0.° ley de la termodinámica no fuera verdadera, un sistema…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funcionaría un sistema si la </a:t>
            </a:r>
            <a:r>
              <a:rPr b="1" sz="2800">
                <a:solidFill>
                  <a:srgbClr val="7030A0"/>
                </a:solidFill>
              </a:rPr>
              <a:t>0.° ley de la termodinámica</a:t>
            </a:r>
            <a:r>
              <a:rPr b="1" sz="2800"/>
              <a:t> no fuera verdadera?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8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9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8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0.° ley de la termodinámica</a:t>
            </a:r>
            <a:r>
              <a:t> establece…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