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notesSlide" Target="../notesSlides/notesSlide10.xml"/><Relationship Id="rId24" Type="http://schemas.openxmlformats.org/officeDocument/2006/relationships/image" Target="../media/image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6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image" Target="../media/image56.png"/><Relationship Id="rId13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7.png"/><Relationship Id="rId22" Type="http://schemas.openxmlformats.org/officeDocument/2006/relationships/image" Target="../media/image58.png"/><Relationship Id="rId23" Type="http://schemas.openxmlformats.org/officeDocument/2006/relationships/image" Target="../media/image59.png"/><Relationship Id="rId24" Type="http://schemas.openxmlformats.org/officeDocument/2006/relationships/image" Target="../media/image60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2.png"/><Relationship Id="rId7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2.xml"/><Relationship Id="rId8" Type="http://schemas.openxmlformats.org/officeDocument/2006/relationships/image" Target="../media/image64.png"/><Relationship Id="rId9" Type="http://schemas.openxmlformats.org/officeDocument/2006/relationships/image" Target="../media/image46.png"/><Relationship Id="rId10" Type="http://schemas.openxmlformats.org/officeDocument/2006/relationships/image" Target="../media/image50.pn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22.png"/><Relationship Id="rId8" Type="http://schemas.openxmlformats.org/officeDocument/2006/relationships/image" Target="../media/image35.png"/><Relationship Id="rId9" Type="http://schemas.openxmlformats.org/officeDocument/2006/relationships/image" Target="../media/image10.png"/><Relationship Id="rId10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Ce177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diferencia un </a:t>
            </a:r>
            <a:r>
              <a:rPr b="1">
                <a:solidFill>
                  <a:srgbClr val="7030A0"/>
                </a:solidFill>
              </a:rPr>
              <a:t>electrón de valencia</a:t>
            </a:r>
            <a:r>
              <a:t> de otros </a:t>
            </a:r>
            <a:r>
              <a:rPr b="1">
                <a:solidFill>
                  <a:srgbClr val="7030A0"/>
                </a:solidFill>
              </a:rPr>
              <a:t>electrones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electrón de valencia</a:t>
            </a:r>
            <a:r>
              <a:t> se diferencia de otros </a:t>
            </a:r>
            <a:r>
              <a:rPr b="1">
                <a:solidFill>
                  <a:srgbClr val="7030A0"/>
                </a:solidFill>
              </a:rPr>
              <a:t>electrones</a:t>
            </a:r>
            <a:r>
              <a:t> porque...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Ce067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notas sobre los </a:t>
            </a:r>
            <a:r>
              <a:rPr b="1">
                <a:solidFill>
                  <a:srgbClr val="7030A0"/>
                </a:solidFill>
              </a:rPr>
              <a:t>elementos</a:t>
            </a:r>
            <a:r>
              <a:t> del mismo </a:t>
            </a:r>
            <a:r>
              <a:rPr b="1">
                <a:solidFill>
                  <a:srgbClr val="7030A0"/>
                </a:solidFill>
              </a:rPr>
              <a:t>grupo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Yo noto que los </a:t>
            </a:r>
            <a:r>
              <a:rPr b="1">
                <a:solidFill>
                  <a:srgbClr val="7030A0"/>
                </a:solidFill>
              </a:rPr>
              <a:t>elementos</a:t>
            </a:r>
            <a:r>
              <a:t> del mismo </a:t>
            </a:r>
            <a:r>
              <a:rPr b="1">
                <a:solidFill>
                  <a:srgbClr val="7030A0"/>
                </a:solidFill>
              </a:rPr>
              <a:t>grupo</a:t>
            </a:r>
            <a:r>
              <a:t>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Ce067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Ce177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están relacionados los </a:t>
            </a:r>
            <a:r>
              <a:rPr b="1">
                <a:solidFill>
                  <a:srgbClr val="7030A0"/>
                </a:solidFill>
              </a:rPr>
              <a:t>electrones de valencia</a:t>
            </a:r>
            <a:r>
              <a:t> con las </a:t>
            </a:r>
            <a:r>
              <a:rPr b="1">
                <a:solidFill>
                  <a:srgbClr val="7030A0"/>
                </a:solidFill>
              </a:rPr>
              <a:t>familias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Los </a:t>
            </a:r>
            <a:r>
              <a:rPr b="1">
                <a:solidFill>
                  <a:srgbClr val="7030A0"/>
                </a:solidFill>
              </a:rPr>
              <a:t>electrones de valencia</a:t>
            </a:r>
            <a:r>
              <a:t> están relacionados con las </a:t>
            </a:r>
            <a:r>
              <a:rPr b="1">
                <a:solidFill>
                  <a:srgbClr val="7030A0"/>
                </a:solidFill>
              </a:rPr>
              <a:t>familias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Ce055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mueven los </a:t>
            </a:r>
            <a:r>
              <a:rPr b="1">
                <a:solidFill>
                  <a:srgbClr val="7030A0"/>
                </a:solidFill>
              </a:rPr>
              <a:t>electrones</a:t>
            </a:r>
            <a:r>
              <a:t> en un </a:t>
            </a:r>
            <a:r>
              <a:rPr b="1">
                <a:solidFill>
                  <a:srgbClr val="7030A0"/>
                </a:solidFill>
              </a:rPr>
              <a:t>átomo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Los </a:t>
            </a:r>
            <a:r>
              <a:rPr b="1">
                <a:solidFill>
                  <a:srgbClr val="7030A0"/>
                </a:solidFill>
              </a:rPr>
              <a:t>electrones</a:t>
            </a:r>
            <a:r>
              <a:t> se mueven en un </a:t>
            </a:r>
            <a:r>
              <a:rPr b="1">
                <a:solidFill>
                  <a:srgbClr val="7030A0"/>
                </a:solidFill>
              </a:rPr>
              <a:t>átomo</a:t>
            </a:r>
            <a:r>
              <a:t>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¿Por qué el sodio (11 </a:t>
            </a:r>
            <a:r>
              <a:rPr b="1" sz="2000">
                <a:solidFill>
                  <a:srgbClr val="7030A0"/>
                </a:solidFill>
              </a:rPr>
              <a:t>electrones</a:t>
            </a:r>
            <a:r>
              <a:rPr b="1" sz="2000"/>
              <a:t>) tiene menos </a:t>
            </a:r>
            <a:r>
              <a:rPr b="1" sz="2000">
                <a:solidFill>
                  <a:srgbClr val="7030A0"/>
                </a:solidFill>
              </a:rPr>
              <a:t>electrones de valencia</a:t>
            </a:r>
            <a:r>
              <a:rPr b="1" sz="2000"/>
              <a:t> que el berilio (4 </a:t>
            </a:r>
            <a:r>
              <a:rPr b="1" sz="2000">
                <a:solidFill>
                  <a:srgbClr val="7030A0"/>
                </a:solidFill>
              </a:rPr>
              <a:t>electrones</a:t>
            </a:r>
            <a:r>
              <a:rPr b="1" sz="2000"/>
              <a:t>), si tiene más </a:t>
            </a:r>
            <a:r>
              <a:rPr b="1" sz="2000">
                <a:solidFill>
                  <a:srgbClr val="7030A0"/>
                </a:solidFill>
              </a:rPr>
              <a:t>electrones</a:t>
            </a:r>
            <a:r>
              <a:rPr b="1" sz="20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El sodio tiene menos </a:t>
            </a:r>
            <a:r>
              <a:rPr b="1" sz="2000" i="1">
                <a:solidFill>
                  <a:srgbClr val="7030A0"/>
                </a:solidFill>
              </a:rPr>
              <a:t>electrones de valencia</a:t>
            </a:r>
            <a:r>
              <a:rPr i="1"/>
              <a:t> que el berilio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Ce17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Ce06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Ce055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no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almost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completely_read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face_sa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neutra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happ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Ce177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el sodio (11 </a:t>
            </a:r>
            <a:r>
              <a:rPr b="1">
                <a:solidFill>
                  <a:srgbClr val="7030A0"/>
                </a:solidFill>
              </a:rPr>
              <a:t>electrones</a:t>
            </a:r>
            <a:r>
              <a:t>) tiene menos </a:t>
            </a:r>
            <a:r>
              <a:rPr b="1">
                <a:solidFill>
                  <a:srgbClr val="7030A0"/>
                </a:solidFill>
              </a:rPr>
              <a:t>electrones de valencia</a:t>
            </a:r>
            <a:r>
              <a:t> que el berilio (4 </a:t>
            </a:r>
            <a:r>
              <a:rPr b="1">
                <a:solidFill>
                  <a:srgbClr val="7030A0"/>
                </a:solidFill>
              </a:rPr>
              <a:t>electrones</a:t>
            </a:r>
            <a:r>
              <a:t>), si tiene más </a:t>
            </a:r>
            <a:r>
              <a:rPr b="1">
                <a:solidFill>
                  <a:srgbClr val="7030A0"/>
                </a:solidFill>
              </a:rPr>
              <a:t>electrones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sodio tiene menos </a:t>
            </a:r>
            <a:r>
              <a:rPr b="1">
                <a:solidFill>
                  <a:srgbClr val="7030A0"/>
                </a:solidFill>
              </a:rPr>
              <a:t>electrones de valencia</a:t>
            </a:r>
            <a:r>
              <a:t> que el berilio porque...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17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electrón de valencia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electrón de valencia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17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electrón de valencia.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177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Ce177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Ce177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17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electrón de valencia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Ce067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SCe055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17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electrón de valencia...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electrón de valencia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17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17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electrón de valencia</a:t>
            </a:r>
            <a:r>
              <a:t>.
Incluye otras 3-5 palabras de vocabulario en tu párrafo. Puedes incluir los siguientes inicios de oración:​
​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electrón de valencia</a:t>
            </a:r>
            <a:r>
              <a:rPr i="1"/>
              <a:t> se diferencia de otros </a:t>
            </a:r>
            <a:r>
              <a:rPr i="1" b="1">
                <a:solidFill>
                  <a:srgbClr val="7030A0"/>
                </a:solidFill>
              </a:rPr>
              <a:t>electrones</a:t>
            </a:r>
            <a:r>
              <a:rPr i="1"/>
              <a:t> porque...
</a:t>
            </a:r>
            <a:r>
              <a:rPr i="1"/>
              <a:t>•   Los </a:t>
            </a:r>
            <a:r>
              <a:rPr i="1" b="1">
                <a:solidFill>
                  <a:srgbClr val="7030A0"/>
                </a:solidFill>
              </a:rPr>
              <a:t>electrones de valencia</a:t>
            </a:r>
            <a:r>
              <a:rPr i="1"/>
              <a:t> están relacionados con las </a:t>
            </a:r>
            <a:r>
              <a:rPr i="1" b="1">
                <a:solidFill>
                  <a:srgbClr val="7030A0"/>
                </a:solidFill>
              </a:rPr>
              <a:t>familias</a:t>
            </a:r>
            <a:r>
              <a:rPr i="1"/>
              <a:t> porque...
</a:t>
            </a:r>
            <a:r>
              <a:rPr i="1"/>
              <a:t>•   El sodio tiene menos </a:t>
            </a:r>
            <a:r>
              <a:rPr i="1" b="1">
                <a:solidFill>
                  <a:srgbClr val="7030A0"/>
                </a:solidFill>
              </a:rPr>
              <a:t>electrones de valencia</a:t>
            </a:r>
            <a:r>
              <a:rPr i="1"/>
              <a:t> que el berilio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Ce177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electrón de valencia.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¿Por qué el sodio (11 electrones) tiene menos electrones de valencia que el berilio (4 electrones), si tiene más electrones?</a:t>
            </a:r>
            <a:r>
              <a:t>
</a:t>
            </a:r>
            <a:r>
              <a:rPr i="1"/>
              <a:t>El sodio tiene menos electrones de valencia que el berilio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Ce17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SCe06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SCe055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pacma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2" name="Picture 11" descr="bracke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3" name="Picture 12" descr="noun-write-143972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¿Por qué el sodio (11 </a:t>
            </a:r>
            <a:r>
              <a:rPr b="1" sz="2800">
                <a:solidFill>
                  <a:srgbClr val="7030A0"/>
                </a:solidFill>
              </a:rPr>
              <a:t>electrones</a:t>
            </a:r>
            <a:r>
              <a:rPr b="1" sz="2800"/>
              <a:t>) tiene menos </a:t>
            </a:r>
            <a:r>
              <a:rPr b="1" sz="2800">
                <a:solidFill>
                  <a:srgbClr val="7030A0"/>
                </a:solidFill>
              </a:rPr>
              <a:t>electrones de valencia</a:t>
            </a:r>
            <a:r>
              <a:rPr b="1" sz="2800"/>
              <a:t> que el berilio (4 </a:t>
            </a:r>
            <a:r>
              <a:rPr b="1" sz="2800">
                <a:solidFill>
                  <a:srgbClr val="7030A0"/>
                </a:solidFill>
              </a:rPr>
              <a:t>electrones</a:t>
            </a:r>
            <a:r>
              <a:rPr b="1" sz="2800"/>
              <a:t>), si tiene más </a:t>
            </a:r>
            <a:r>
              <a:rPr b="1" sz="2800">
                <a:solidFill>
                  <a:srgbClr val="7030A0"/>
                </a:solidFill>
              </a:rPr>
              <a:t>electrones</a:t>
            </a:r>
            <a:r>
              <a:rPr b="1" sz="28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Ce17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Ce06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Ce055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es_signal_horizonta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1" name="Picture 10" descr="green_b_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2" name="Picture 11" descr="green_b_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3" name="Picture 12" descr="green_b_3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4" name="Picture 13" descr="green_b_4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17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6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5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