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7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ocurre cuando…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7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0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la </a:t>
            </a:r>
            <a:r>
              <a:rPr b="1" sz="2000">
                <a:solidFill>
                  <a:srgbClr val="7030A0"/>
                </a:solidFill>
              </a:rPr>
              <a:t>titulación</a:t>
            </a:r>
            <a:r>
              <a:rPr b="1" sz="2000"/>
              <a:t> usarse para encontrar la concentración de un </a:t>
            </a:r>
            <a:r>
              <a:rPr b="1" sz="2000">
                <a:solidFill>
                  <a:srgbClr val="7030A0"/>
                </a:solidFill>
              </a:rPr>
              <a:t>ácido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</a:t>
            </a:r>
            <a:r>
              <a:rPr b="1" sz="2000" i="1">
                <a:solidFill>
                  <a:srgbClr val="7030A0"/>
                </a:solidFill>
              </a:rPr>
              <a:t>titulación</a:t>
            </a:r>
            <a:r>
              <a:rPr i="1"/>
              <a:t> podría usarse para encontrar la concentración de un </a:t>
            </a:r>
            <a:r>
              <a:rPr b="1" sz="2000" i="1">
                <a:solidFill>
                  <a:srgbClr val="7030A0"/>
                </a:solidFill>
              </a:rPr>
              <a:t>ácido</a:t>
            </a:r>
            <a:r>
              <a:rPr i="1"/>
              <a:t>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0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la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usarse para encontrar la concentración de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podría usarse para encontrar la concentración de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titulación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titulación.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0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titulación...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,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porque...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 podría usarse para encontrar la concentración de un </a:t>
            </a:r>
            <a:r>
              <a:rPr i="1" b="1">
                <a:solidFill>
                  <a:srgbClr val="7030A0"/>
                </a:solidFill>
              </a:rPr>
              <a:t>ácido</a:t>
            </a:r>
            <a:r>
              <a:rPr i="1"/>
              <a:t>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7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titulación.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la titulación usarse para encontrar la concentración de un ácido?</a:t>
            </a:r>
            <a:r>
              <a:t>
</a:t>
            </a:r>
            <a:r>
              <a:rPr i="1"/>
              <a:t>Una titulación podría usarse para encontrar la concentración de un ácido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0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la </a:t>
            </a:r>
            <a:r>
              <a:rPr b="1" sz="2800">
                <a:solidFill>
                  <a:srgbClr val="7030A0"/>
                </a:solidFill>
              </a:rPr>
              <a:t>titulación</a:t>
            </a:r>
            <a:r>
              <a:rPr b="1" sz="2800"/>
              <a:t> usarse para encontrar la concentración de un </a:t>
            </a:r>
            <a:r>
              <a:rPr b="1" sz="2800">
                <a:solidFill>
                  <a:srgbClr val="7030A0"/>
                </a:solidFill>
              </a:rPr>
              <a:t>ácido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0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