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añade un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añade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hacer que una </a:t>
            </a:r>
            <a:r>
              <a:rPr b="1" sz="2000">
                <a:solidFill>
                  <a:srgbClr val="7030A0"/>
                </a:solidFill>
              </a:rPr>
              <a:t>solución saturada</a:t>
            </a:r>
            <a:r>
              <a:rPr b="1" sz="2000"/>
              <a:t> se vuelva </a:t>
            </a:r>
            <a:r>
              <a:rPr b="1" sz="2000">
                <a:solidFill>
                  <a:srgbClr val="7030A0"/>
                </a:solidFill>
              </a:rPr>
              <a:t>insaturada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en que podría hacer que una </a:t>
            </a:r>
            <a:r>
              <a:rPr b="1" sz="2000" i="1">
                <a:solidFill>
                  <a:srgbClr val="7030A0"/>
                </a:solidFill>
              </a:rPr>
              <a:t>solución saturada</a:t>
            </a:r>
            <a:r>
              <a:rPr i="1"/>
              <a:t> se vuelva </a:t>
            </a:r>
            <a:r>
              <a:rPr b="1" sz="2000" i="1">
                <a:solidFill>
                  <a:srgbClr val="7030A0"/>
                </a:solidFill>
              </a:rPr>
              <a:t>insaturada</a:t>
            </a:r>
            <a:r>
              <a:rPr i="1"/>
              <a:t>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podría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solución saturada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solución saturada.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7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solución saturada...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se añade </a:t>
            </a:r>
            <a:r>
              <a:rPr i="1" b="1">
                <a:solidFill>
                  <a:srgbClr val="7030A0"/>
                </a:solidFill>
              </a:rPr>
              <a:t>soluto</a:t>
            </a:r>
            <a:r>
              <a:rPr i="1"/>
              <a:t> a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,…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solución sobresaturada</a:t>
            </a:r>
            <a:r>
              <a:rPr i="1"/>
              <a:t> porque…
</a:t>
            </a:r>
            <a:r>
              <a:rPr i="1"/>
              <a:t>•   Una forma en que podría hacer que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vuelva </a:t>
            </a:r>
            <a:r>
              <a:rPr i="1" b="1">
                <a:solidFill>
                  <a:srgbClr val="7030A0"/>
                </a:solidFill>
              </a:rPr>
              <a:t>insaturada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solución saturada.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una solución saturada se vuelva insaturada?</a:t>
            </a:r>
            <a:r>
              <a:t>
</a:t>
            </a:r>
            <a:r>
              <a:rPr i="1"/>
              <a:t>Una forma en que podría hacer que una solución saturada se vuelva insaturada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hacer que una </a:t>
            </a:r>
            <a:r>
              <a:rPr b="1" sz="2800">
                <a:solidFill>
                  <a:srgbClr val="7030A0"/>
                </a:solidFill>
              </a:rPr>
              <a:t>solución saturada</a:t>
            </a:r>
            <a:r>
              <a:rPr b="1" sz="2800"/>
              <a:t> se vuelva </a:t>
            </a:r>
            <a:r>
              <a:rPr b="1" sz="2800">
                <a:solidFill>
                  <a:srgbClr val="7030A0"/>
                </a:solidFill>
              </a:rPr>
              <a:t>insaturada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