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Ce13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ha cambiado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a lo largo de los años?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ha cambiado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1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elementos del grupo principal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elementos del grupo principal</a:t>
            </a:r>
            <a:r>
              <a:t>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10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13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están relacionados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1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metales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metales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10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13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están relacionados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es la comprensión moderna de la </a:t>
            </a:r>
            <a:r>
              <a:rPr b="1" sz="2000">
                <a:solidFill>
                  <a:srgbClr val="7030A0"/>
                </a:solidFill>
              </a:rPr>
              <a:t>ley periódica</a:t>
            </a:r>
            <a:r>
              <a:rPr b="1" sz="2000"/>
              <a:t> más ventajosa que las comprensiones anteriores de la </a:t>
            </a:r>
            <a:r>
              <a:rPr b="1" sz="2000">
                <a:solidFill>
                  <a:srgbClr val="7030A0"/>
                </a:solidFill>
              </a:rPr>
              <a:t>ley periódica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comprensión moderna de la </a:t>
            </a:r>
            <a:r>
              <a:rPr b="1" sz="2000" i="1">
                <a:solidFill>
                  <a:srgbClr val="7030A0"/>
                </a:solidFill>
              </a:rPr>
              <a:t>ley periódica</a:t>
            </a:r>
            <a:r>
              <a:rPr i="1"/>
              <a:t> es más ventajosa que las comprensiones anteriores de la </a:t>
            </a:r>
            <a:r>
              <a:rPr b="1" sz="2000" i="1">
                <a:solidFill>
                  <a:srgbClr val="7030A0"/>
                </a:solidFill>
              </a:rPr>
              <a:t>ley periódica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Ce13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1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13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la comprensión moderna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más ventajosa que las comprensiones anteriores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comprensión moderna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es más ventajosa que las comprensiones anteriores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ley periódica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ley periódica.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13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13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Ce1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Ce10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ley periódica...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ha cambiado por...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metales del grupo principal</a:t>
            </a:r>
            <a:r>
              <a:rPr i="1"/>
              <a:t> están relacionados con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porque…
</a:t>
            </a:r>
            <a:r>
              <a:rPr i="1"/>
              <a:t>•   La comprensión moderna de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es más ventajosa que las comprensiones anteriores de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Ce1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ley periódica.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 la comprensión moderna de la ley periódica más ventajosa que las comprensiones anteriores de la ley periódica?</a:t>
            </a:r>
            <a:r>
              <a:t>
</a:t>
            </a:r>
            <a:r>
              <a:rPr i="1"/>
              <a:t>La comprensión moderna de la ley periódica es más ventajosa que las comprensiones anteriores de la ley periódica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Ce13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Ce1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Ce1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es la comprensión moderna de la </a:t>
            </a:r>
            <a:r>
              <a:rPr b="1" sz="2800">
                <a:solidFill>
                  <a:srgbClr val="7030A0"/>
                </a:solidFill>
              </a:rPr>
              <a:t>ley periódica</a:t>
            </a:r>
            <a:r>
              <a:rPr b="1" sz="2800"/>
              <a:t> más ventajosa que las comprensiones anteriores de la </a:t>
            </a:r>
            <a:r>
              <a:rPr b="1" sz="2800">
                <a:solidFill>
                  <a:srgbClr val="7030A0"/>
                </a:solidFill>
              </a:rPr>
              <a:t>ley periódica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Ce13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1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