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51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9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11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ocurre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ocurre cuando…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5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mueven 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en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se mueven en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5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1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pH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pH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1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¿Dónde se encuentran los </a:t>
            </a:r>
            <a:r>
              <a:rPr b="1">
                <a:solidFill>
                  <a:srgbClr val="7030A0"/>
                </a:solidFill>
              </a:rPr>
              <a:t>neutrones</a:t>
            </a:r>
            <a:r>
              <a:t> en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neutrones</a:t>
            </a:r>
            <a:r>
              <a:t> se encuentran…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1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1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pH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pH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9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 </a:t>
            </a:r>
            <a:r>
              <a:rPr b="1">
                <a:solidFill>
                  <a:srgbClr val="7030A0"/>
                </a:solidFill>
              </a:rPr>
              <a:t>reactivo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limitante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reactivo</a:t>
            </a:r>
            <a:r>
              <a:t> es </a:t>
            </a:r>
            <a:r>
              <a:rPr b="1">
                <a:solidFill>
                  <a:srgbClr val="7030A0"/>
                </a:solidFill>
              </a:rPr>
              <a:t>limitante</a:t>
            </a:r>
            <a:r>
              <a:t> cuando…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se vería afectada una neutralización si uno de los </a:t>
            </a:r>
            <a:r>
              <a:rPr b="1" sz="2000">
                <a:solidFill>
                  <a:srgbClr val="7030A0"/>
                </a:solidFill>
              </a:rPr>
              <a:t>reactivos</a:t>
            </a:r>
            <a:r>
              <a:rPr b="1" sz="2000"/>
              <a:t> fuera </a:t>
            </a:r>
            <a:r>
              <a:rPr b="1" sz="2000">
                <a:solidFill>
                  <a:srgbClr val="7030A0"/>
                </a:solidFill>
              </a:rPr>
              <a:t>limitante</a:t>
            </a:r>
            <a:r>
              <a:rPr b="1" sz="20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uno de los </a:t>
            </a:r>
            <a:r>
              <a:rPr b="1" sz="2000" i="1">
                <a:solidFill>
                  <a:srgbClr val="7030A0"/>
                </a:solidFill>
              </a:rPr>
              <a:t>reactivos</a:t>
            </a:r>
            <a:r>
              <a:rPr i="1"/>
              <a:t> fuera </a:t>
            </a:r>
            <a:r>
              <a:rPr b="1" sz="2000" i="1">
                <a:solidFill>
                  <a:srgbClr val="7030A0"/>
                </a:solidFill>
              </a:rPr>
              <a:t>limitante</a:t>
            </a:r>
            <a:r>
              <a:rPr i="1"/>
              <a:t>, una </a:t>
            </a:r>
            <a:r>
              <a:rPr b="1" sz="2000" i="1">
                <a:solidFill>
                  <a:srgbClr val="7030A0"/>
                </a:solidFill>
              </a:rPr>
              <a:t>reacción de neutralización</a:t>
            </a:r>
            <a:r>
              <a:rPr i="1"/>
              <a:t>...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1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1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Ce09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1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vería afectada una neutralización si uno de los </a:t>
            </a:r>
            <a:r>
              <a:rPr b="1">
                <a:solidFill>
                  <a:srgbClr val="7030A0"/>
                </a:solidFill>
              </a:rPr>
              <a:t>reactivos</a:t>
            </a:r>
            <a:r>
              <a:t> fuera </a:t>
            </a:r>
            <a:r>
              <a:rPr b="1">
                <a:solidFill>
                  <a:srgbClr val="7030A0"/>
                </a:solidFill>
              </a:rPr>
              <a:t>limitante</a:t>
            </a:r>
            <a:r>
              <a:t>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uno de los </a:t>
            </a:r>
            <a:r>
              <a:rPr b="1">
                <a:solidFill>
                  <a:srgbClr val="7030A0"/>
                </a:solidFill>
              </a:rPr>
              <a:t>reactivos</a:t>
            </a:r>
            <a:r>
              <a:t> fuera </a:t>
            </a:r>
            <a:r>
              <a:rPr b="1">
                <a:solidFill>
                  <a:srgbClr val="7030A0"/>
                </a:solidFill>
              </a:rPr>
              <a:t>limitante</a:t>
            </a:r>
            <a:r>
              <a:t>,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... porque…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reacción de neutralización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reacción de neutralización.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05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118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Ce099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reacción de neutralización...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reacción de neutralización</a:t>
            </a:r>
            <a:r>
              <a:rPr i="1"/>
              <a:t> ocurre cuando…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reacción de neutralización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pH</a:t>
            </a:r>
            <a:r>
              <a:rPr i="1"/>
              <a:t> porque…
</a:t>
            </a:r>
            <a:r>
              <a:rPr i="1"/>
              <a:t>•   Si uno de los </a:t>
            </a:r>
            <a:r>
              <a:rPr i="1" b="1">
                <a:solidFill>
                  <a:srgbClr val="7030A0"/>
                </a:solidFill>
              </a:rPr>
              <a:t>reactivos</a:t>
            </a:r>
            <a:r>
              <a:rPr i="1"/>
              <a:t> fuera </a:t>
            </a:r>
            <a:r>
              <a:rPr i="1" b="1">
                <a:solidFill>
                  <a:srgbClr val="7030A0"/>
                </a:solidFill>
              </a:rPr>
              <a:t>limitante</a:t>
            </a:r>
            <a:r>
              <a:rPr i="1"/>
              <a:t>, una </a:t>
            </a:r>
            <a:r>
              <a:rPr i="1" b="1">
                <a:solidFill>
                  <a:srgbClr val="7030A0"/>
                </a:solidFill>
              </a:rPr>
              <a:t>reacción de neutralización</a:t>
            </a:r>
            <a:r>
              <a:rPr i="1"/>
              <a:t>...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11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reacción de neutralización.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se vería afectada una neutralización si uno de los reactivos fuera limitante? ¿Por qué?</a:t>
            </a:r>
            <a:r>
              <a:t>
</a:t>
            </a:r>
            <a:r>
              <a:rPr i="1"/>
              <a:t>Si uno de los reactivos fuera limitante, una reacción de neutralización...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1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11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SCe09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se vería afectada una neutralización si uno de los </a:t>
            </a:r>
            <a:r>
              <a:rPr b="1" sz="2800">
                <a:solidFill>
                  <a:srgbClr val="7030A0"/>
                </a:solidFill>
              </a:rPr>
              <a:t>reactivos</a:t>
            </a:r>
            <a:r>
              <a:rPr b="1" sz="2800"/>
              <a:t> fuera </a:t>
            </a:r>
            <a:r>
              <a:rPr b="1" sz="2800">
                <a:solidFill>
                  <a:srgbClr val="7030A0"/>
                </a:solidFill>
              </a:rPr>
              <a:t>limitante</a:t>
            </a:r>
            <a:r>
              <a:rPr b="1" sz="28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1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1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Ce09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