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demostró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demostró...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demuestra el </a:t>
            </a:r>
            <a:r>
              <a:rPr b="1" sz="2000">
                <a:solidFill>
                  <a:srgbClr val="7030A0"/>
                </a:solidFill>
              </a:rPr>
              <a:t>experimento de la lámina de oro</a:t>
            </a:r>
            <a:r>
              <a:rPr b="1" sz="2000"/>
              <a:t> que toda la </a:t>
            </a:r>
            <a:r>
              <a:rPr b="1" sz="2000">
                <a:solidFill>
                  <a:srgbClr val="7030A0"/>
                </a:solidFill>
              </a:rPr>
              <a:t>masa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átomo</a:t>
            </a:r>
            <a:r>
              <a:rPr b="1" sz="2000"/>
              <a:t> está en el </a:t>
            </a:r>
            <a:r>
              <a:rPr b="1" sz="2000">
                <a:solidFill>
                  <a:srgbClr val="7030A0"/>
                </a:solidFill>
              </a:rPr>
              <a:t>núcleo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demuestra que toda la </a:t>
            </a:r>
            <a:r>
              <a:rPr b="1" sz="2000" i="1">
                <a:solidFill>
                  <a:srgbClr val="7030A0"/>
                </a:solidFill>
              </a:rPr>
              <a:t>masa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átomo</a:t>
            </a:r>
            <a:r>
              <a:rPr i="1"/>
              <a:t> está en el </a:t>
            </a:r>
            <a:r>
              <a:rPr b="1" sz="2000" i="1">
                <a:solidFill>
                  <a:srgbClr val="7030A0"/>
                </a:solidFill>
              </a:rPr>
              <a:t>núcleo</a:t>
            </a:r>
            <a:r>
              <a:rPr i="1"/>
              <a:t>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demuestra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demuestra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mediante…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experimento de la lámina de oro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experimento de la lámina de oro.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0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SCe1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experimento de la lámina de oro...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demostró...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demuestra que toda la </a:t>
            </a:r>
            <a:r>
              <a:rPr i="1" b="1">
                <a:solidFill>
                  <a:srgbClr val="7030A0"/>
                </a:solidFill>
              </a:rPr>
              <a:t>masa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está en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experimento de la lámina de oro.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demuestra el experimento de la lámina de oro que toda la masa de un átomo está en el núcleo?</a:t>
            </a:r>
            <a:r>
              <a:t>
</a:t>
            </a:r>
            <a:r>
              <a:rPr i="1"/>
              <a:t>El experimento de la lámina de oro demuestra que toda la masa de un átomo está en el núcleo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demuestra el </a:t>
            </a:r>
            <a:r>
              <a:rPr b="1" sz="2800">
                <a:solidFill>
                  <a:srgbClr val="7030A0"/>
                </a:solidFill>
              </a:rPr>
              <a:t>experimento de la lámina de oro</a:t>
            </a:r>
            <a:r>
              <a:rPr b="1" sz="2800"/>
              <a:t> que toda la </a:t>
            </a:r>
            <a:r>
              <a:rPr b="1" sz="2800">
                <a:solidFill>
                  <a:srgbClr val="7030A0"/>
                </a:solidFill>
              </a:rPr>
              <a:t>masa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átomo</a:t>
            </a:r>
            <a:r>
              <a:rPr b="1" sz="2800"/>
              <a:t> está en el </a:t>
            </a:r>
            <a:r>
              <a:rPr b="1" sz="2800">
                <a:solidFill>
                  <a:srgbClr val="7030A0"/>
                </a:solidFill>
              </a:rPr>
              <a:t>núcleo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