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7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afirma la </a:t>
            </a:r>
            <a:r>
              <a:rPr b="1">
                <a:solidFill>
                  <a:srgbClr val="7030A0"/>
                </a:solidFill>
              </a:rPr>
              <a:t>ley de Gay-Lussac</a:t>
            </a:r>
            <a:r>
              <a:t> sobre la </a:t>
            </a:r>
            <a:r>
              <a:rPr b="1">
                <a:solidFill>
                  <a:srgbClr val="7030A0"/>
                </a:solidFill>
              </a:rPr>
              <a:t>presión</a:t>
            </a:r>
            <a:r>
              <a:t> y la temperatura?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Gay-Lussac</a:t>
            </a:r>
            <a:r>
              <a:t> establece que…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7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6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ley de Gay-Lussac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 está relacionada con </a:t>
            </a:r>
            <a:r>
              <a:rPr b="1">
                <a:solidFill>
                  <a:srgbClr val="7030A0"/>
                </a:solidFill>
              </a:rPr>
              <a:t>la ley de Gay-Lussac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un vaso de precipitado se sentiría cálido después de una </a:t>
            </a:r>
            <a:r>
              <a:rPr b="1" sz="2000">
                <a:solidFill>
                  <a:srgbClr val="7030A0"/>
                </a:solidFill>
              </a:rPr>
              <a:t>reacción exotérmica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un vaso de precipitado se sentiría cálido después de una </a:t>
            </a:r>
            <a:r>
              <a:rPr b="1" sz="2000" i="1">
                <a:solidFill>
                  <a:srgbClr val="7030A0"/>
                </a:solidFill>
              </a:rPr>
              <a:t>reacción exotérmica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7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6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un vaso de precipitado se sentiría cálido después de 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un vaso de precipitado se sentiría cálido después de 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exotérmico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exotérmico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exotérmico.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exotérmico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7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exotérmico...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exotérmico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exotérmico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una </a:t>
            </a:r>
            <a:r>
              <a:rPr i="1" b="1">
                <a:solidFill>
                  <a:srgbClr val="7030A0"/>
                </a:solidFill>
              </a:rPr>
              <a:t>reacción exotérmica</a:t>
            </a:r>
            <a:r>
              <a:rPr i="1"/>
              <a:t>,...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reacción exotérmica</a:t>
            </a:r>
            <a:r>
              <a:rPr i="1"/>
              <a:t> está relacionada con </a:t>
            </a:r>
            <a:r>
              <a:rPr i="1" b="1">
                <a:solidFill>
                  <a:srgbClr val="7030A0"/>
                </a:solidFill>
              </a:rPr>
              <a:t>la ley de Gay-Lussac</a:t>
            </a:r>
            <a:r>
              <a:rPr i="1"/>
              <a:t> porque...
</a:t>
            </a:r>
            <a:r>
              <a:rPr i="1"/>
              <a:t>•   Creo que un vaso de precipitado se sentiría cálido después de una </a:t>
            </a:r>
            <a:r>
              <a:rPr i="1" b="1">
                <a:solidFill>
                  <a:srgbClr val="7030A0"/>
                </a:solidFill>
              </a:rPr>
              <a:t>reacción exotérmica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06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exotérmico.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un vaso de precipitado se sentiría cálido después de una reacción exotérmica?</a:t>
            </a:r>
            <a:r>
              <a:t>
</a:t>
            </a:r>
            <a:r>
              <a:rPr i="1"/>
              <a:t>Creo que un vaso de precipitado se sentiría cálido después de una reacción exotérmica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07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un vaso de precipitado se sentiría cálido después de una </a:t>
            </a:r>
            <a:r>
              <a:rPr b="1" sz="2800">
                <a:solidFill>
                  <a:srgbClr val="7030A0"/>
                </a:solidFill>
              </a:rPr>
              <a:t>reacción exotérmica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7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6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,...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