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5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muestra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que 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único?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muestra que cada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único al…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5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3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nos proporciona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nos dice…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se organizan los </a:t>
            </a:r>
            <a:r>
              <a:rPr b="1" sz="2000">
                <a:solidFill>
                  <a:srgbClr val="7030A0"/>
                </a:solidFill>
              </a:rPr>
              <a:t>elementos</a:t>
            </a:r>
            <a:r>
              <a:rPr b="1" sz="2000"/>
              <a:t> en la </a:t>
            </a:r>
            <a:r>
              <a:rPr b="1" sz="2000">
                <a:solidFill>
                  <a:srgbClr val="7030A0"/>
                </a:solidFill>
              </a:rPr>
              <a:t>Tabla Periódica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</a:t>
            </a:r>
            <a:r>
              <a:rPr b="1" sz="2000" i="1">
                <a:solidFill>
                  <a:srgbClr val="7030A0"/>
                </a:solidFill>
              </a:rPr>
              <a:t>elementos</a:t>
            </a:r>
            <a:r>
              <a:rPr i="1"/>
              <a:t> están organizados en la </a:t>
            </a:r>
            <a:r>
              <a:rPr b="1" sz="2000" i="1">
                <a:solidFill>
                  <a:srgbClr val="7030A0"/>
                </a:solidFill>
              </a:rPr>
              <a:t>Tabla Periódica</a:t>
            </a:r>
            <a:r>
              <a:rPr i="1"/>
              <a:t> por…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3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organizan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en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 están organizados en la </a:t>
            </a:r>
            <a:r>
              <a:rPr b="1">
                <a:solidFill>
                  <a:srgbClr val="7030A0"/>
                </a:solidFill>
              </a:rPr>
              <a:t>Tabla Periódica</a:t>
            </a:r>
            <a:r>
              <a:t> por…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elemento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3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Tabla Periódica</a:t>
            </a:r>
            <a:r>
              <a:rPr i="1"/>
              <a:t> muestra que cada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 único al…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compuesto</a:t>
            </a:r>
            <a:r>
              <a:rPr i="1"/>
              <a:t> porque...
</a:t>
            </a:r>
            <a:r>
              <a:rPr i="1"/>
              <a:t>•   Creo que los </a:t>
            </a:r>
            <a:r>
              <a:rPr i="1" b="1">
                <a:solidFill>
                  <a:srgbClr val="7030A0"/>
                </a:solidFill>
              </a:rPr>
              <a:t>elementos</a:t>
            </a:r>
            <a:r>
              <a:rPr i="1"/>
              <a:t> están organizados en la </a:t>
            </a:r>
            <a:r>
              <a:rPr i="1" b="1">
                <a:solidFill>
                  <a:srgbClr val="7030A0"/>
                </a:solidFill>
              </a:rPr>
              <a:t>Tabla Periódica</a:t>
            </a:r>
            <a:r>
              <a:rPr i="1"/>
              <a:t> por…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5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organizan los elementos en la Tabla Periódica?</a:t>
            </a:r>
            <a:r>
              <a:t>
</a:t>
            </a:r>
            <a:r>
              <a:rPr i="1"/>
              <a:t>Creo que los elementos están organizados en la Tabla Periódica por…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3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se organizan los </a:t>
            </a:r>
            <a:r>
              <a:rPr b="1" sz="2800">
                <a:solidFill>
                  <a:srgbClr val="7030A0"/>
                </a:solidFill>
              </a:rPr>
              <a:t>elementos</a:t>
            </a:r>
            <a:r>
              <a:rPr b="1" sz="2800"/>
              <a:t> en la </a:t>
            </a:r>
            <a:r>
              <a:rPr b="1" sz="2800">
                <a:solidFill>
                  <a:srgbClr val="7030A0"/>
                </a:solidFill>
              </a:rPr>
              <a:t>Tabla Periódica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3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3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