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sobre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y la temperatura de un gas?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establece 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01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similar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 similar a la </a:t>
            </a:r>
            <a:r>
              <a:rPr b="1">
                <a:solidFill>
                  <a:srgbClr val="7030A0"/>
                </a:solidFill>
              </a:rPr>
              <a:t>ley de Charles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 utilizarse la </a:t>
            </a:r>
            <a:r>
              <a:rPr b="1" sz="2000">
                <a:solidFill>
                  <a:srgbClr val="7030A0"/>
                </a:solidFill>
              </a:rPr>
              <a:t>ley de Avogadro</a:t>
            </a:r>
            <a:r>
              <a:rPr b="1" sz="2000"/>
              <a:t> para encontrar la cantidad de gas en un recipiente si el </a:t>
            </a:r>
            <a:r>
              <a:rPr b="1" sz="2000">
                <a:solidFill>
                  <a:srgbClr val="7030A0"/>
                </a:solidFill>
              </a:rPr>
              <a:t>volumen</a:t>
            </a:r>
            <a:r>
              <a:rPr b="1" sz="2000"/>
              <a:t> aumenta?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La </a:t>
            </a:r>
            <a:r>
              <a:rPr b="1" sz="2000" i="1">
                <a:solidFill>
                  <a:srgbClr val="7030A0"/>
                </a:solidFill>
              </a:rPr>
              <a:t>ley de Avogadro</a:t>
            </a:r>
            <a:r>
              <a:rPr i="1"/>
              <a:t> podría utilizarse para encontrar la cantidad de gas en un recipiente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01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 utilizarse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para encontrar la cantidad de gas en un recipiente si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aumenta?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podría utilizarse para encontrar la cantidad de gas en un recipiente mediante…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ley de Avogadro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ley de Avogadro.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01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ley de Avogadro...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establece 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es similar a la </a:t>
            </a:r>
            <a:r>
              <a:rPr i="1" b="1">
                <a:solidFill>
                  <a:srgbClr val="7030A0"/>
                </a:solidFill>
              </a:rPr>
              <a:t>ley de Charles</a:t>
            </a:r>
            <a:r>
              <a:rPr i="1"/>
              <a:t> porque…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ley de Avogadro</a:t>
            </a:r>
            <a:r>
              <a:rPr i="1"/>
              <a:t> podría utilizarse para encontrar la cantidad de gas en un recipiente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01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ley de Avogadro.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 utilizarse la ley de Avogadro para encontrar la cantidad de gas en un recipiente si el volumen aumenta?</a:t>
            </a:r>
            <a:r>
              <a:t>
</a:t>
            </a:r>
            <a:r>
              <a:rPr i="1"/>
              <a:t>La ley de Avogadro podría utilizarse para encontrar la cantidad de gas en un recipiente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 utilizarse la </a:t>
            </a:r>
            <a:r>
              <a:rPr b="1" sz="2800">
                <a:solidFill>
                  <a:srgbClr val="7030A0"/>
                </a:solidFill>
              </a:rPr>
              <a:t>ley de Avogadro</a:t>
            </a:r>
            <a:r>
              <a:rPr b="1" sz="2800"/>
              <a:t> para encontrar la cantidad de gas en un recipiente si el </a:t>
            </a:r>
            <a:r>
              <a:rPr b="1" sz="2800">
                <a:solidFill>
                  <a:srgbClr val="7030A0"/>
                </a:solidFill>
              </a:rPr>
              <a:t>volumen</a:t>
            </a:r>
            <a:r>
              <a:rPr b="1" sz="2800"/>
              <a:t> aumenta?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01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C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1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01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establece 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sobre el </a:t>
            </a:r>
            <a:r>
              <a:rPr b="1">
                <a:solidFill>
                  <a:srgbClr val="7030A0"/>
                </a:solidFill>
              </a:rPr>
              <a:t>volumen</a:t>
            </a:r>
            <a:r>
              <a:t> y la cantidad de gas?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Avogadro</a:t>
            </a:r>
            <a:r>
              <a:t> establece que…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