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3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notesSlide" Target="../notesSlides/notesSlide11.xml"/><Relationship Id="rId24" Type="http://schemas.openxmlformats.org/officeDocument/2006/relationships/image" Target="../media/image3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7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7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1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53.png"/><Relationship Id="rId9" Type="http://schemas.openxmlformats.org/officeDocument/2006/relationships/image" Target="../media/image54.png"/><Relationship Id="rId10" Type="http://schemas.openxmlformats.org/officeDocument/2006/relationships/image" Target="../media/image55.png"/><Relationship Id="rId11" Type="http://schemas.openxmlformats.org/officeDocument/2006/relationships/image" Target="../media/image56.png"/><Relationship Id="rId12" Type="http://schemas.openxmlformats.org/officeDocument/2006/relationships/image" Target="../media/image57.png"/><Relationship Id="rId13" Type="http://schemas.openxmlformats.org/officeDocument/2006/relationships/image" Target="../media/image58.png"/><Relationship Id="rId1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7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9.png"/><Relationship Id="rId22" Type="http://schemas.openxmlformats.org/officeDocument/2006/relationships/image" Target="../media/image60.png"/><Relationship Id="rId23" Type="http://schemas.openxmlformats.org/officeDocument/2006/relationships/image" Target="../media/image61.png"/><Relationship Id="rId24" Type="http://schemas.openxmlformats.org/officeDocument/2006/relationships/image" Target="../media/image62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3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4.png"/><Relationship Id="rId7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3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3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4.xml"/><Relationship Id="rId8" Type="http://schemas.openxmlformats.org/officeDocument/2006/relationships/image" Target="../media/image66.png"/><Relationship Id="rId9" Type="http://schemas.openxmlformats.org/officeDocument/2006/relationships/image" Target="../media/image47.png"/><Relationship Id="rId10" Type="http://schemas.openxmlformats.org/officeDocument/2006/relationships/image" Target="../media/image51.png"/><Relationship Id="rId11" Type="http://schemas.openxmlformats.org/officeDocument/2006/relationships/image" Target="../media/image52.pn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22.png"/><Relationship Id="rId9" Type="http://schemas.openxmlformats.org/officeDocument/2006/relationships/image" Target="../media/image36.png"/><Relationship Id="rId10" Type="http://schemas.openxmlformats.org/officeDocument/2006/relationships/image" Target="../media/image10.png"/><Relationship Id="rId11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image" Target="../media/image41.png"/><Relationship Id="rId13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8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Ce014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el </a:t>
            </a:r>
            <a:r>
              <a:rPr b="1">
                <a:solidFill>
                  <a:srgbClr val="7030A0"/>
                </a:solidFill>
              </a:rPr>
              <a:t>radio atómico</a:t>
            </a:r>
            <a:r>
              <a:t> de un </a:t>
            </a:r>
            <a:r>
              <a:rPr b="1">
                <a:solidFill>
                  <a:srgbClr val="7030A0"/>
                </a:solidFill>
              </a:rPr>
              <a:t>átomo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radio atómico</a:t>
            </a:r>
            <a:r>
              <a:t> de un </a:t>
            </a:r>
            <a:r>
              <a:rPr b="1">
                <a:solidFill>
                  <a:srgbClr val="7030A0"/>
                </a:solidFill>
              </a:rPr>
              <a:t>átomo</a:t>
            </a:r>
            <a:r>
              <a:t> es…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Ce058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que un </a:t>
            </a:r>
            <a:r>
              <a:rPr b="1">
                <a:solidFill>
                  <a:srgbClr val="7030A0"/>
                </a:solidFill>
              </a:rPr>
              <a:t>átomo</a:t>
            </a:r>
            <a:r>
              <a:t> sea altamente </a:t>
            </a:r>
            <a:r>
              <a:rPr b="1">
                <a:solidFill>
                  <a:srgbClr val="7030A0"/>
                </a:solidFill>
              </a:rPr>
              <a:t>electronegativo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Para que un </a:t>
            </a:r>
            <a:r>
              <a:rPr b="1">
                <a:solidFill>
                  <a:srgbClr val="7030A0"/>
                </a:solidFill>
              </a:rPr>
              <a:t>átomo</a:t>
            </a:r>
            <a:r>
              <a:t> sea altamente </a:t>
            </a:r>
            <a:r>
              <a:rPr b="1">
                <a:solidFill>
                  <a:srgbClr val="7030A0"/>
                </a:solidFill>
              </a:rPr>
              <a:t>electronegativo</a:t>
            </a:r>
            <a:r>
              <a:t>, significa…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Ce058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Ce014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es el </a:t>
            </a:r>
            <a:r>
              <a:rPr b="1">
                <a:solidFill>
                  <a:srgbClr val="7030A0"/>
                </a:solidFill>
              </a:rPr>
              <a:t>radio atómico</a:t>
            </a:r>
            <a:r>
              <a:t> de un </a:t>
            </a:r>
            <a:r>
              <a:rPr b="1">
                <a:solidFill>
                  <a:srgbClr val="7030A0"/>
                </a:solidFill>
              </a:rPr>
              <a:t>átomo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radio atómico</a:t>
            </a:r>
            <a:r>
              <a:t> de un </a:t>
            </a:r>
            <a:r>
              <a:rPr b="1">
                <a:solidFill>
                  <a:srgbClr val="7030A0"/>
                </a:solidFill>
              </a:rPr>
              <a:t>átomo</a:t>
            </a:r>
            <a:r>
              <a:t> es…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Ce01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átomo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átomo</a:t>
            </a:r>
            <a:r>
              <a:t> es…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Ce088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energía de ionización</a:t>
            </a:r>
            <a:r>
              <a:t> de un átomo?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energía de ionización</a:t>
            </a:r>
            <a:r>
              <a:t> de un átomo es…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un </a:t>
            </a:r>
            <a:r>
              <a:rPr b="1" sz="2000">
                <a:solidFill>
                  <a:srgbClr val="7030A0"/>
                </a:solidFill>
              </a:rPr>
              <a:t>átomo</a:t>
            </a:r>
            <a:r>
              <a:rPr b="1" sz="2000"/>
              <a:t> con un gran </a:t>
            </a:r>
            <a:r>
              <a:rPr b="1" sz="2000">
                <a:solidFill>
                  <a:srgbClr val="7030A0"/>
                </a:solidFill>
              </a:rPr>
              <a:t>radio atómico</a:t>
            </a:r>
            <a:r>
              <a:rPr b="1" sz="2000"/>
              <a:t> tendría una baja </a:t>
            </a:r>
            <a:r>
              <a:rPr b="1" sz="2000">
                <a:solidFill>
                  <a:srgbClr val="7030A0"/>
                </a:solidFill>
              </a:rPr>
              <a:t>energía de ionización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Un </a:t>
            </a:r>
            <a:r>
              <a:rPr b="1" sz="2000" i="1">
                <a:solidFill>
                  <a:srgbClr val="7030A0"/>
                </a:solidFill>
              </a:rPr>
              <a:t>átomo</a:t>
            </a:r>
            <a:r>
              <a:rPr i="1"/>
              <a:t> con un gran </a:t>
            </a:r>
            <a:r>
              <a:rPr b="1" sz="2000" i="1">
                <a:solidFill>
                  <a:srgbClr val="7030A0"/>
                </a:solidFill>
              </a:rPr>
              <a:t>radio atómico</a:t>
            </a:r>
            <a:r>
              <a:rPr i="1"/>
              <a:t> tendría una baja </a:t>
            </a:r>
            <a:r>
              <a:rPr b="1" sz="2000" i="1">
                <a:solidFill>
                  <a:srgbClr val="7030A0"/>
                </a:solidFill>
              </a:rPr>
              <a:t>energía de ionización</a:t>
            </a:r>
            <a:r>
              <a:rPr i="1"/>
              <a:t> porque…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Ce01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Ce05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Ce011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SCe088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0" y="6858000"/>
            <a:ext cx="3054096" cy="2286000"/>
          </a:xfrm>
          <a:prstGeom prst="rect">
            <a:avLst/>
          </a:prstGeom>
        </p:spPr>
      </p:pic>
      <p:pic>
        <p:nvPicPr>
          <p:cNvPr id="11" name="Picture 10" descr="no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almost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completely_ready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4" name="Picture 13" descr="face_sa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neutral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6" name="Picture 15" descr="face_happy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Ce014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un </a:t>
            </a:r>
            <a:r>
              <a:rPr b="1">
                <a:solidFill>
                  <a:srgbClr val="7030A0"/>
                </a:solidFill>
              </a:rPr>
              <a:t>átomo</a:t>
            </a:r>
            <a:r>
              <a:t> con un gran </a:t>
            </a:r>
            <a:r>
              <a:rPr b="1">
                <a:solidFill>
                  <a:srgbClr val="7030A0"/>
                </a:solidFill>
              </a:rPr>
              <a:t>radio atómico</a:t>
            </a:r>
            <a:r>
              <a:t> tendría una baja </a:t>
            </a:r>
            <a:r>
              <a:rPr b="1">
                <a:solidFill>
                  <a:srgbClr val="7030A0"/>
                </a:solidFill>
              </a:rPr>
              <a:t>energía de ionización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átomo</a:t>
            </a:r>
            <a:r>
              <a:t> con un gran </a:t>
            </a:r>
            <a:r>
              <a:rPr b="1">
                <a:solidFill>
                  <a:srgbClr val="7030A0"/>
                </a:solidFill>
              </a:rPr>
              <a:t>radio atómico</a:t>
            </a:r>
            <a:r>
              <a:t> tendría una baja </a:t>
            </a:r>
            <a:r>
              <a:rPr b="1">
                <a:solidFill>
                  <a:srgbClr val="7030A0"/>
                </a:solidFill>
              </a:rPr>
              <a:t>energía de ionización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1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radio atómico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radio atómico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1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radio atómico.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14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Ce014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Ce014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1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radio atómico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Ce05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SCe011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pic>
        <p:nvPicPr>
          <p:cNvPr id="22" name="Picture 21" descr="SCe088i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37192" y="5559552"/>
            <a:ext cx="1438656" cy="1078992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1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radio atómico...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radio atómico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1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1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radio atómico</a:t>
            </a:r>
            <a:r>
              <a:t>.
Incluye otras 3-5 palabras de vocabulario en tu párrafo. Puedes incluir los siguientes inicios de oración:​
​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radio atómico</a:t>
            </a:r>
            <a:r>
              <a:rPr i="1"/>
              <a:t> de un </a:t>
            </a:r>
            <a:r>
              <a:rPr i="1" b="1">
                <a:solidFill>
                  <a:srgbClr val="7030A0"/>
                </a:solidFill>
              </a:rPr>
              <a:t>átomo</a:t>
            </a:r>
            <a:r>
              <a:rPr i="1"/>
              <a:t> es…
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radio atómico</a:t>
            </a:r>
            <a:r>
              <a:rPr i="1"/>
              <a:t> de un </a:t>
            </a:r>
            <a:r>
              <a:rPr i="1" b="1">
                <a:solidFill>
                  <a:srgbClr val="7030A0"/>
                </a:solidFill>
              </a:rPr>
              <a:t>átomo</a:t>
            </a:r>
            <a:r>
              <a:rPr i="1"/>
              <a:t> es…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átomo</a:t>
            </a:r>
            <a:r>
              <a:rPr i="1"/>
              <a:t> con un gran </a:t>
            </a:r>
            <a:r>
              <a:rPr i="1" b="1">
                <a:solidFill>
                  <a:srgbClr val="7030A0"/>
                </a:solidFill>
              </a:rPr>
              <a:t>radio atómico</a:t>
            </a:r>
            <a:r>
              <a:rPr i="1"/>
              <a:t> tendría una baja </a:t>
            </a:r>
            <a:r>
              <a:rPr i="1" b="1">
                <a:solidFill>
                  <a:srgbClr val="7030A0"/>
                </a:solidFill>
              </a:rPr>
              <a:t>energía de ionización</a:t>
            </a:r>
            <a:r>
              <a:rPr i="1"/>
              <a:t> porque…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Ce014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radio atómico.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un átomo con un gran radio atómico tendría una baja energía de ionización?</a:t>
            </a:r>
            <a:r>
              <a:t>
</a:t>
            </a:r>
            <a:r>
              <a:rPr i="1"/>
              <a:t>Un átomo con un gran radio atómico tendría una baja energía de ionización porque…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Ce01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SCe05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SCe011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SCe088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0" y="6858000"/>
            <a:ext cx="3054096" cy="2286000"/>
          </a:xfrm>
          <a:prstGeom prst="rect">
            <a:avLst/>
          </a:prstGeom>
        </p:spPr>
      </p:pic>
      <p:pic>
        <p:nvPicPr>
          <p:cNvPr id="12" name="Picture 11" descr="pacman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3" name="Picture 12" descr="bracket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4" name="Picture 13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un </a:t>
            </a:r>
            <a:r>
              <a:rPr b="1" sz="2800">
                <a:solidFill>
                  <a:srgbClr val="7030A0"/>
                </a:solidFill>
              </a:rPr>
              <a:t>átomo</a:t>
            </a:r>
            <a:r>
              <a:rPr b="1" sz="2800"/>
              <a:t> con un gran </a:t>
            </a:r>
            <a:r>
              <a:rPr b="1" sz="2800">
                <a:solidFill>
                  <a:srgbClr val="7030A0"/>
                </a:solidFill>
              </a:rPr>
              <a:t>radio atómico</a:t>
            </a:r>
            <a:r>
              <a:rPr b="1" sz="2800"/>
              <a:t> tendría una baja </a:t>
            </a:r>
            <a:r>
              <a:rPr b="1" sz="2800">
                <a:solidFill>
                  <a:srgbClr val="7030A0"/>
                </a:solidFill>
              </a:rPr>
              <a:t>energía de ionización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Ce01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Ce05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Ce011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SCe088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0" y="6858000"/>
            <a:ext cx="3054096" cy="2286000"/>
          </a:xfrm>
          <a:prstGeom prst="rect">
            <a:avLst/>
          </a:prstGeom>
        </p:spPr>
      </p:pic>
      <p:pic>
        <p:nvPicPr>
          <p:cNvPr id="11" name="Picture 10" descr="es_signal_horizontal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2" name="Picture 11" descr="green_b_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3" name="Picture 12" descr="green_b_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4" name="Picture 13" descr="green_b_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5" name="Picture 14" descr="green_b_4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1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5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1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