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6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68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0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en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Disolver</a:t>
            </a:r>
            <a:r>
              <a:t> algo significa…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4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0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disolución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una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y agua pura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es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 si…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, significa 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Si una </a:t>
            </a:r>
            <a:r>
              <a:rPr b="1" sz="2000">
                <a:solidFill>
                  <a:srgbClr val="7030A0"/>
                </a:solidFill>
              </a:rPr>
              <a:t>sustancia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soluble</a:t>
            </a:r>
            <a:r>
              <a:rPr b="1" sz="2000"/>
              <a:t> se coloca en un </a:t>
            </a:r>
            <a:r>
              <a:rPr b="1" sz="2000">
                <a:solidFill>
                  <a:srgbClr val="7030A0"/>
                </a:solidFill>
              </a:rPr>
              <a:t>disolvente</a:t>
            </a:r>
            <a:r>
              <a:rPr b="1" sz="2000"/>
              <a:t>, ¿por qué podría ser importante </a:t>
            </a:r>
            <a:r>
              <a:rPr b="1" sz="2000">
                <a:solidFill>
                  <a:srgbClr val="7030A0"/>
                </a:solidFill>
              </a:rPr>
              <a:t>agitar</a:t>
            </a:r>
            <a:r>
              <a:rPr b="1" sz="2000"/>
              <a:t> la </a:t>
            </a:r>
            <a:r>
              <a:rPr b="1" sz="2000">
                <a:solidFill>
                  <a:srgbClr val="7030A0"/>
                </a:solidFill>
              </a:rPr>
              <a:t>solución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una </a:t>
            </a:r>
            <a:r>
              <a:rPr b="1" sz="2000" i="1">
                <a:solidFill>
                  <a:srgbClr val="7030A0"/>
                </a:solidFill>
              </a:rPr>
              <a:t>sustancia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soluble</a:t>
            </a:r>
            <a:r>
              <a:rPr i="1"/>
              <a:t> se colocara en un </a:t>
            </a:r>
            <a:r>
              <a:rPr b="1" sz="2000" i="1">
                <a:solidFill>
                  <a:srgbClr val="7030A0"/>
                </a:solidFill>
              </a:rPr>
              <a:t>disolvente</a:t>
            </a:r>
            <a:r>
              <a:rPr i="1"/>
              <a:t>, creo que sería importante </a:t>
            </a:r>
            <a:r>
              <a:rPr b="1" sz="2000" i="1">
                <a:solidFill>
                  <a:srgbClr val="7030A0"/>
                </a:solidFill>
              </a:rPr>
              <a:t>agitar</a:t>
            </a:r>
            <a:r>
              <a:rPr i="1"/>
              <a:t> la </a:t>
            </a:r>
            <a:r>
              <a:rPr b="1" sz="2000" i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0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¿por qué podría ser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una </a:t>
            </a:r>
            <a:r>
              <a:rPr b="1">
                <a:solidFill>
                  <a:srgbClr val="7030A0"/>
                </a:solidFill>
              </a:rPr>
              <a:t>sustancia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soluble</a:t>
            </a:r>
            <a:r>
              <a:t> se colocara en un </a:t>
            </a:r>
            <a:r>
              <a:rPr b="1">
                <a:solidFill>
                  <a:srgbClr val="7030A0"/>
                </a:solidFill>
              </a:rPr>
              <a:t>disolvente</a:t>
            </a:r>
            <a:r>
              <a:t>, creo que sería importante </a:t>
            </a:r>
            <a:r>
              <a:rPr b="1">
                <a:solidFill>
                  <a:srgbClr val="7030A0"/>
                </a:solidFill>
              </a:rPr>
              <a:t>agitar</a:t>
            </a:r>
            <a:r>
              <a:t> la </a:t>
            </a:r>
            <a:r>
              <a:rPr b="1">
                <a:solidFill>
                  <a:srgbClr val="7030A0"/>
                </a:solidFill>
              </a:rPr>
              <a:t>solución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agitación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agitación.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0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58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Ce15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SCe156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agitación...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agitación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proceso de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,...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agitación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disolución</a:t>
            </a:r>
            <a:r>
              <a:rPr i="1"/>
              <a:t> porque...
</a:t>
            </a:r>
            <a:r>
              <a:rPr i="1"/>
              <a:t>•   Si una </a:t>
            </a:r>
            <a:r>
              <a:rPr i="1" b="1">
                <a:solidFill>
                  <a:srgbClr val="7030A0"/>
                </a:solidFill>
              </a:rPr>
              <a:t>sustancia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soluble</a:t>
            </a:r>
            <a:r>
              <a:rPr i="1"/>
              <a:t> se colocara en un </a:t>
            </a:r>
            <a:r>
              <a:rPr i="1" b="1">
                <a:solidFill>
                  <a:srgbClr val="7030A0"/>
                </a:solidFill>
              </a:rPr>
              <a:t>disolvente</a:t>
            </a:r>
            <a:r>
              <a:rPr i="1"/>
              <a:t>, creo que sería importante </a:t>
            </a:r>
            <a:r>
              <a:rPr i="1" b="1">
                <a:solidFill>
                  <a:srgbClr val="7030A0"/>
                </a:solidFill>
              </a:rPr>
              <a:t>agitar</a:t>
            </a:r>
            <a:r>
              <a:rPr i="1"/>
              <a:t> la </a:t>
            </a:r>
            <a:r>
              <a:rPr i="1" b="1">
                <a:solidFill>
                  <a:srgbClr val="7030A0"/>
                </a:solidFill>
              </a:rPr>
              <a:t>solución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0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agitación.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una sustancia soluble se coloca en un disolvente, ¿por qué podría ser importante agitar la solución?</a:t>
            </a:r>
            <a:r>
              <a:t>
</a:t>
            </a:r>
            <a:r>
              <a:rPr i="1"/>
              <a:t>Si una sustancia soluble se colocara en un disolvente, creo que sería importante agitar la solución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Si una </a:t>
            </a:r>
            <a:r>
              <a:rPr b="1" sz="2800">
                <a:solidFill>
                  <a:srgbClr val="7030A0"/>
                </a:solidFill>
              </a:rPr>
              <a:t>sustancia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soluble</a:t>
            </a:r>
            <a:r>
              <a:rPr b="1" sz="2800"/>
              <a:t> se coloca en un </a:t>
            </a:r>
            <a:r>
              <a:rPr b="1" sz="2800">
                <a:solidFill>
                  <a:srgbClr val="7030A0"/>
                </a:solidFill>
              </a:rPr>
              <a:t>disolvente</a:t>
            </a:r>
            <a:r>
              <a:rPr b="1" sz="2800"/>
              <a:t>, ¿por qué podría ser importante </a:t>
            </a:r>
            <a:r>
              <a:rPr b="1" sz="2800">
                <a:solidFill>
                  <a:srgbClr val="7030A0"/>
                </a:solidFill>
              </a:rPr>
              <a:t>agitar</a:t>
            </a:r>
            <a:r>
              <a:rPr b="1" sz="2800"/>
              <a:t> la </a:t>
            </a:r>
            <a:r>
              <a:rPr b="1" sz="2800">
                <a:solidFill>
                  <a:srgbClr val="7030A0"/>
                </a:solidFill>
              </a:rPr>
              <a:t>solución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0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8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Ce15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SCe156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