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all forms of </a:t>
            </a:r>
            <a:r>
              <a:rPr b="1">
                <a:solidFill>
                  <a:srgbClr val="7030A0"/>
                </a:solidFill>
              </a:rPr>
              <a:t>radioactive decay</a:t>
            </a:r>
            <a:r>
              <a:t> have in common?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All forms of </a:t>
            </a:r>
            <a:r>
              <a:rPr b="1">
                <a:solidFill>
                  <a:srgbClr val="7030A0"/>
                </a:solidFill>
              </a:rPr>
              <a:t>radioactive decay</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8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nuclear stability</a:t>
            </a:r>
            <a:r>
              <a:t> related to </a:t>
            </a:r>
            <a:r>
              <a:rPr b="1">
                <a:solidFill>
                  <a:srgbClr val="7030A0"/>
                </a:solidFill>
              </a:rPr>
              <a:t>radioactive decay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Nuclear stability</a:t>
            </a:r>
            <a:r>
              <a:t> is related to </a:t>
            </a:r>
            <a:r>
              <a:rPr b="1">
                <a:solidFill>
                  <a:srgbClr val="7030A0"/>
                </a:solidFill>
              </a:rPr>
              <a:t>radioactive decay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8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nuclear stability</a:t>
            </a:r>
            <a:r>
              <a:t> related to </a:t>
            </a:r>
            <a:r>
              <a:rPr b="1">
                <a:solidFill>
                  <a:srgbClr val="7030A0"/>
                </a:solidFill>
              </a:rPr>
              <a:t>radioactive decay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Nuclear stability</a:t>
            </a:r>
            <a:r>
              <a:t> is related to </a:t>
            </a:r>
            <a:r>
              <a:rPr b="1">
                <a:solidFill>
                  <a:srgbClr val="7030A0"/>
                </a:solidFill>
              </a:rPr>
              <a:t>radioactive decay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8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predict would need to occur to make a </a:t>
            </a:r>
            <a:r>
              <a:rPr b="1">
                <a:solidFill>
                  <a:srgbClr val="7030A0"/>
                </a:solidFill>
              </a:rPr>
              <a:t>stable nucleus</a:t>
            </a:r>
            <a:r>
              <a:t> </a:t>
            </a:r>
            <a:r>
              <a:rPr b="1">
                <a:solidFill>
                  <a:srgbClr val="7030A0"/>
                </a:solidFill>
              </a:rPr>
              <a:t>decay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To make a </a:t>
            </a:r>
            <a:r>
              <a:rPr b="1">
                <a:solidFill>
                  <a:srgbClr val="7030A0"/>
                </a:solidFill>
              </a:rPr>
              <a:t>stable nucleus</a:t>
            </a:r>
            <a:r>
              <a:t> </a:t>
            </a:r>
            <a:r>
              <a:rPr b="1">
                <a:solidFill>
                  <a:srgbClr val="7030A0"/>
                </a:solidFill>
              </a:rPr>
              <a:t>decay</a:t>
            </a:r>
            <a:r>
              <a:t>, I predict...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nuclear stability.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8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8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nuclear stability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15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nuclear stability...</a:t>
            </a:r>
            <a:r>
              <a:rPr i="1"/>
              <a:t>
From this visual, I can infer… </a:t>
            </a:r>
            <a:r>
              <a:rPr i="0"/>
              <a:t>(use </a:t>
            </a:r>
            <a:r>
              <a:rPr b="1">
                <a:solidFill>
                  <a:srgbClr val="7030A0"/>
                </a:solidFill>
              </a:rPr>
              <a:t>nuclear stability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nuclear stability</a:t>
            </a:r>
            <a:r>
              <a:t>.
Include 3-5 other vocabulary words in your paragraph. You may include the following stems:​
</a:t>
            </a:r>
            <a:r>
              <a:rPr i="1"/>
              <a:t>•   </a:t>
            </a:r>
            <a:r>
              <a:rPr i="1" b="1">
                <a:solidFill>
                  <a:srgbClr val="7030A0"/>
                </a:solidFill>
              </a:rPr>
              <a:t>Nuclear stability</a:t>
            </a:r>
            <a:r>
              <a:rPr i="1"/>
              <a:t> means...
</a:t>
            </a:r>
            <a:r>
              <a:rPr i="1"/>
              <a:t>•   </a:t>
            </a:r>
            <a:r>
              <a:rPr i="1" b="1">
                <a:solidFill>
                  <a:srgbClr val="7030A0"/>
                </a:solidFill>
              </a:rPr>
              <a:t>Nuclear stability</a:t>
            </a:r>
            <a:r>
              <a:rPr i="1"/>
              <a:t> is related to </a:t>
            </a:r>
            <a:r>
              <a:rPr i="1" b="1">
                <a:solidFill>
                  <a:srgbClr val="7030A0"/>
                </a:solidFill>
              </a:rPr>
              <a:t>radioactive decay</a:t>
            </a:r>
            <a:r>
              <a:rPr i="1"/>
              <a:t> because…
</a:t>
            </a:r>
            <a:r>
              <a:rPr i="1"/>
              <a:t>•   To make a </a:t>
            </a:r>
            <a:r>
              <a:rPr i="1" b="1">
                <a:solidFill>
                  <a:srgbClr val="7030A0"/>
                </a:solidFill>
              </a:rPr>
              <a:t>stable nucleus</a:t>
            </a:r>
            <a:r>
              <a:rPr i="1"/>
              <a:t> </a:t>
            </a:r>
            <a:r>
              <a:rPr i="1" b="1">
                <a:solidFill>
                  <a:srgbClr val="7030A0"/>
                </a:solidFill>
              </a:rPr>
              <a:t>decay</a:t>
            </a:r>
            <a:r>
              <a:rPr i="1"/>
              <a:t>, I predict...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18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nuclear stability.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do you predict would need to occur to make a stable nucleus decay?</a:t>
            </a:r>
            <a:r>
              <a:t>
</a:t>
            </a:r>
            <a:r>
              <a:rPr i="1"/>
              <a:t>To make a stable nucleus decay, I predict...</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18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15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do you predict would need to occur to make a stable nucleus decay?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18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1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8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8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meant by </a:t>
            </a:r>
            <a:r>
              <a:rPr b="1">
                <a:solidFill>
                  <a:srgbClr val="7030A0"/>
                </a:solidFill>
              </a:rPr>
              <a:t>nuclear stability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Nuclear stability</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