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neutralization reaction</a:t>
            </a:r>
            <a:r>
              <a:t> occur?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neutralization reaction</a:t>
            </a:r>
            <a:r>
              <a:t> occurs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7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titration</a:t>
            </a:r>
            <a:r>
              <a:t> related to a </a:t>
            </a:r>
            <a:r>
              <a:rPr b="1">
                <a:solidFill>
                  <a:srgbClr val="7030A0"/>
                </a:solidFill>
              </a:rPr>
              <a:t>neutralization reaction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titration</a:t>
            </a:r>
            <a:r>
              <a:t> is related to a </a:t>
            </a:r>
            <a:r>
              <a:rPr b="1">
                <a:solidFill>
                  <a:srgbClr val="7030A0"/>
                </a:solidFill>
              </a:rPr>
              <a:t>neutralization reaction</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titration</a:t>
            </a:r>
            <a:r>
              <a:t> related to a </a:t>
            </a:r>
            <a:r>
              <a:rPr b="1">
                <a:solidFill>
                  <a:srgbClr val="7030A0"/>
                </a:solidFill>
              </a:rPr>
              <a:t>neutralization reaction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titration</a:t>
            </a:r>
            <a:r>
              <a:t> is related to a </a:t>
            </a:r>
            <a:r>
              <a:rPr b="1">
                <a:solidFill>
                  <a:srgbClr val="7030A0"/>
                </a:solidFill>
              </a:rPr>
              <a:t>neutralization reaction</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0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acid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acid</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t>
            </a:r>
            <a:r>
              <a:rPr b="1">
                <a:solidFill>
                  <a:srgbClr val="7030A0"/>
                </a:solidFill>
              </a:rPr>
              <a:t>titration</a:t>
            </a:r>
            <a:r>
              <a:t> be used to find the concentration of an </a:t>
            </a:r>
            <a:r>
              <a:rPr b="1">
                <a:solidFill>
                  <a:srgbClr val="7030A0"/>
                </a:solidFill>
              </a:rPr>
              <a:t>acid</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titration</a:t>
            </a:r>
            <a:r>
              <a:t> could be used to find the concentration of an </a:t>
            </a:r>
            <a:r>
              <a:rPr b="1">
                <a:solidFill>
                  <a:srgbClr val="7030A0"/>
                </a:solidFill>
              </a:rPr>
              <a:t>acid</a:t>
            </a:r>
            <a:r>
              <a:t> by...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titration.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titration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11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titration...</a:t>
            </a:r>
            <a:r>
              <a:rPr i="1"/>
              <a:t>
From this visual, I can infer… </a:t>
            </a:r>
            <a:r>
              <a:rPr i="0"/>
              <a:t>(use </a:t>
            </a:r>
            <a:r>
              <a:rPr b="1">
                <a:solidFill>
                  <a:srgbClr val="7030A0"/>
                </a:solidFill>
              </a:rPr>
              <a:t>titration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titration</a:t>
            </a:r>
            <a:r>
              <a:t>.
Include 3-5 other vocabulary words in your paragraph. You may include the following stems:​
</a:t>
            </a:r>
            <a:r>
              <a:rPr i="1"/>
              <a:t>•   During a </a:t>
            </a:r>
            <a:r>
              <a:rPr i="1" b="1">
                <a:solidFill>
                  <a:srgbClr val="7030A0"/>
                </a:solidFill>
              </a:rPr>
              <a:t>titration</a:t>
            </a:r>
            <a:r>
              <a:rPr i="1"/>
              <a:t>, ...
</a:t>
            </a:r>
            <a:r>
              <a:rPr i="1"/>
              <a:t>•   A </a:t>
            </a:r>
            <a:r>
              <a:rPr i="1" b="1">
                <a:solidFill>
                  <a:srgbClr val="7030A0"/>
                </a:solidFill>
              </a:rPr>
              <a:t>titration</a:t>
            </a:r>
            <a:r>
              <a:rPr i="1"/>
              <a:t> is related to a </a:t>
            </a:r>
            <a:r>
              <a:rPr i="1" b="1">
                <a:solidFill>
                  <a:srgbClr val="7030A0"/>
                </a:solidFill>
              </a:rPr>
              <a:t>neutralization reaction</a:t>
            </a:r>
            <a:r>
              <a:rPr i="1"/>
              <a:t> because...
</a:t>
            </a:r>
            <a:r>
              <a:rPr i="1"/>
              <a:t>•   A </a:t>
            </a:r>
            <a:r>
              <a:rPr i="1" b="1">
                <a:solidFill>
                  <a:srgbClr val="7030A0"/>
                </a:solidFill>
              </a:rPr>
              <a:t>titration</a:t>
            </a:r>
            <a:r>
              <a:rPr i="1"/>
              <a:t> could be used to find the concentration of an </a:t>
            </a:r>
            <a:r>
              <a:rPr i="1" b="1">
                <a:solidFill>
                  <a:srgbClr val="7030A0"/>
                </a:solidFill>
              </a:rPr>
              <a:t>acid</a:t>
            </a:r>
            <a:r>
              <a:rPr i="1"/>
              <a:t> by...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17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titration.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titration be used to find the concentration of an acid?
</a:t>
            </a:r>
            <a:r>
              <a:t>
</a:t>
            </a:r>
            <a:r>
              <a:rPr i="1"/>
              <a:t>A titration could be used to find the concentration of an acid by...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17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11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titration be used to find the concentration of an acid?</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17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11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7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titration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titration</a:t>
            </a:r>
            <a:r>
              <a:t>, ...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