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3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compound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compound</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03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5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element</a:t>
            </a:r>
            <a:r>
              <a:t> different from a </a:t>
            </a:r>
            <a:r>
              <a:rPr b="1">
                <a:solidFill>
                  <a:srgbClr val="7030A0"/>
                </a:solidFill>
              </a:rPr>
              <a:t>compound</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element</a:t>
            </a:r>
            <a:r>
              <a:t> is different from a </a:t>
            </a:r>
            <a:r>
              <a:rPr b="1">
                <a:solidFill>
                  <a:srgbClr val="7030A0"/>
                </a:solidFill>
              </a:rPr>
              <a:t>compound</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5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element</a:t>
            </a:r>
            <a:r>
              <a:t> different from a </a:t>
            </a:r>
            <a:r>
              <a:rPr b="1">
                <a:solidFill>
                  <a:srgbClr val="7030A0"/>
                </a:solidFill>
              </a:rPr>
              <a:t>compound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element</a:t>
            </a:r>
            <a:r>
              <a:t> is different from a </a:t>
            </a:r>
            <a:r>
              <a:rPr b="1">
                <a:solidFill>
                  <a:srgbClr val="7030A0"/>
                </a:solidFill>
              </a:rPr>
              <a:t>compound</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3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information does the </a:t>
            </a:r>
            <a:r>
              <a:rPr b="1">
                <a:solidFill>
                  <a:srgbClr val="7030A0"/>
                </a:solidFill>
              </a:rPr>
              <a:t>Periodic Table</a:t>
            </a:r>
            <a:r>
              <a:t> tell us?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Periodic Table</a:t>
            </a:r>
            <a:r>
              <a:t> tells us...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5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a:t>
            </a:r>
            <a:r>
              <a:rPr b="1">
                <a:solidFill>
                  <a:srgbClr val="7030A0"/>
                </a:solidFill>
              </a:rPr>
              <a:t>element</a:t>
            </a:r>
            <a:r>
              <a:t>s are arranged on the </a:t>
            </a:r>
            <a:r>
              <a:rPr b="1">
                <a:solidFill>
                  <a:srgbClr val="7030A0"/>
                </a:solidFill>
              </a:rPr>
              <a:t>Periodic Table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element</a:t>
            </a:r>
            <a:r>
              <a:t>s are arranged on the </a:t>
            </a:r>
            <a:r>
              <a:rPr b="1">
                <a:solidFill>
                  <a:srgbClr val="7030A0"/>
                </a:solidFill>
              </a:rPr>
              <a:t>Periodic Table</a:t>
            </a:r>
            <a:r>
              <a:t>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element.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5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5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5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5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element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C038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element...</a:t>
            </a:r>
            <a:r>
              <a:rPr i="1"/>
              <a:t>
From this visual, I can infer… </a:t>
            </a:r>
            <a:r>
              <a:rPr i="0"/>
              <a:t>(use </a:t>
            </a:r>
            <a:r>
              <a:rPr b="1">
                <a:solidFill>
                  <a:srgbClr val="7030A0"/>
                </a:solidFill>
              </a:rPr>
              <a:t>element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element</a:t>
            </a:r>
            <a:r>
              <a:t>.
Include 3-5 other vocabulary words in your paragraph. You may include the following stems:​
</a:t>
            </a:r>
            <a:r>
              <a:rPr i="1"/>
              <a:t>•   The </a:t>
            </a:r>
            <a:r>
              <a:rPr i="1" b="1">
                <a:solidFill>
                  <a:srgbClr val="7030A0"/>
                </a:solidFill>
              </a:rPr>
              <a:t>Periodic Table</a:t>
            </a:r>
            <a:r>
              <a:rPr i="1"/>
              <a:t> shows that each element is unique by…
</a:t>
            </a:r>
            <a:r>
              <a:rPr i="1"/>
              <a:t>•   An </a:t>
            </a:r>
            <a:r>
              <a:rPr i="1" b="1">
                <a:solidFill>
                  <a:srgbClr val="7030A0"/>
                </a:solidFill>
              </a:rPr>
              <a:t>element</a:t>
            </a:r>
            <a:r>
              <a:rPr i="1"/>
              <a:t> is different from a </a:t>
            </a:r>
            <a:r>
              <a:rPr i="1" b="1">
                <a:solidFill>
                  <a:srgbClr val="7030A0"/>
                </a:solidFill>
              </a:rPr>
              <a:t>compound</a:t>
            </a:r>
            <a:r>
              <a:rPr i="1"/>
              <a:t> because...
</a:t>
            </a:r>
            <a:r>
              <a:rPr i="1"/>
              <a:t>•   I think the </a:t>
            </a:r>
            <a:r>
              <a:rPr i="1" b="1">
                <a:solidFill>
                  <a:srgbClr val="7030A0"/>
                </a:solidFill>
              </a:rPr>
              <a:t>element</a:t>
            </a:r>
            <a:r>
              <a:rPr i="1"/>
              <a:t>s are arranged on the </a:t>
            </a:r>
            <a:r>
              <a:rPr i="1" b="1">
                <a:solidFill>
                  <a:srgbClr val="7030A0"/>
                </a:solidFill>
              </a:rPr>
              <a:t>Periodic Table</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C05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element.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you think elements are arranged on the Periodic Table?</a:t>
            </a:r>
            <a:r>
              <a:t>
</a:t>
            </a:r>
            <a:r>
              <a:rPr i="1"/>
              <a:t>I think the elements are arranged on the Periodic Table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C05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C03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do you think elements are arranged on the Periodic Table?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C05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03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5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3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05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does the </a:t>
            </a:r>
            <a:r>
              <a:rPr b="1">
                <a:solidFill>
                  <a:srgbClr val="7030A0"/>
                </a:solidFill>
              </a:rPr>
              <a:t>Periodic Table</a:t>
            </a:r>
            <a:r>
              <a:t> show that each element is unique?</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Periodic Table</a:t>
            </a:r>
            <a:r>
              <a:t> shows that each element is unique by…</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